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65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</p:sldIdLst>
  <p:sldSz cy="6858000" cx="12192000"/>
  <p:notesSz cx="6858000" cy="9296400"/>
  <p:embeddedFontLst>
    <p:embeddedFont>
      <p:font typeface="Questrial"/>
      <p:regular r:id="rId31"/>
    </p:embeddedFont>
  </p:embeddedFontLst>
  <p:defaultTextStyle>
    <a:defPPr marR="0" rtl="0" algn="l">
      <a:lnSpc>
        <a:spcPct val="100000"/>
      </a:lnSpc>
      <a:spcBef>
        <a:spcPts val="0"/>
      </a:spcBef>
      <a:spcAft>
        <a:spcPts val="0"/>
      </a:spcAft>
    </a:defPPr>
    <a:lvl1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mAuthor clrIdx="0" id="0" initials="" lastIdx="2" name="Gustav Guijt"/>
  <p:cmAuthor clrIdx="1" id="1" initials="" lastIdx="1" name="victor ortiz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tableStyles.xml><?xml version="1.0" encoding="utf-8"?>
<a:tblStyleLst xmlns:a="http://schemas.openxmlformats.org/drawingml/2006/main" xmlns:r="http://schemas.openxmlformats.org/officeDocument/2006/relationships" def="{B0DF8FDB-92D0-47FA-93FC-1FB168832067}">
  <a:tblStyle styleId="{B0DF8FDB-92D0-47FA-93FC-1FB168832067}" styleName="Table_0"/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commentAuthors" Target="commentAuthor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Questrial-regular.fntdata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m authorId="0" idx="1">
    <p:pos x="6000" y="0"/>
    <p:text>Victor, when estimating a project budget, you need to assume a decent safety factor in case of component failure, which is why I upped it from $2,500 to $4,000. The last thing we need is to have a thruster or something break, and have to go out of pocket to replace it, and any additional money we get goes to UH anyway, so it's better to over-estimate, then to under.
The only thing that might go down is the Arm cost, but that’s because we went from designing an arm to designing a plier on a stick…........</p:text>
  </p:cm>
  <p:cm authorId="1" idx="1">
    <p:pos x="6000" y="100"/>
    <p:text>Oh ok, yeah you are right. I didn't think about having extra money for replacements. The reason why I choose to do a pliers on a a stick is because simpler is better. Yeah, I would love to have a more complex arm but its no necessary.</p:text>
  </p:cm>
  <p:cm authorId="0" idx="2">
    <p:pos x="6000" y="200"/>
    <p:text>I think your arm is too oversimplified, and is going to take away functionality.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 txBox="1"/>
          <p:nvPr>
            <p:ph idx="2" type="hdr"/>
          </p:nvPr>
        </p:nvSpPr>
        <p:spPr>
          <a:xfrm>
            <a:off x="0" y="0"/>
            <a:ext cx="2971799" cy="46643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marL="0" marR="0" rtl="0" algn="l">
              <a:spcBef>
                <a:spcPts val="0"/>
              </a:spcBef>
              <a:defRPr b="0" baseline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marL="4572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marL="9144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marL="13716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marL="18288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marL="22860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marL="27432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marL="32004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marL="36576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" name="Shape 3"/>
          <p:cNvSpPr txBox="1"/>
          <p:nvPr>
            <p:ph idx="10" type="dt"/>
          </p:nvPr>
        </p:nvSpPr>
        <p:spPr>
          <a:xfrm>
            <a:off x="3884612" y="0"/>
            <a:ext cx="2971799" cy="46643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marL="0" marR="0" rtl="0" algn="r">
              <a:spcBef>
                <a:spcPts val="0"/>
              </a:spcBef>
              <a:defRPr b="0" baseline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marL="4572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marL="9144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marL="13716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marL="18288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marL="22860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marL="27432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marL="32004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marL="36576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Shape 4"/>
          <p:cNvSpPr/>
          <p:nvPr>
            <p:ph idx="3" type="sldImg"/>
          </p:nvPr>
        </p:nvSpPr>
        <p:spPr>
          <a:xfrm>
            <a:off x="641350" y="1162050"/>
            <a:ext cx="5575300" cy="31368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" name="Shape 5"/>
          <p:cNvSpPr txBox="1"/>
          <p:nvPr>
            <p:ph idx="1" type="body"/>
          </p:nvPr>
        </p:nvSpPr>
        <p:spPr>
          <a:xfrm>
            <a:off x="685800" y="4473892"/>
            <a:ext cx="5486399" cy="366045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marL="0" marR="0" rtl="0" algn="l">
              <a:spcBef>
                <a:spcPts val="0"/>
              </a:spcBef>
              <a:defRPr b="0" baseline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marL="457200" marR="0" rtl="0" algn="l">
              <a:spcBef>
                <a:spcPts val="0"/>
              </a:spcBef>
              <a:defRPr b="0" baseline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marL="914400" marR="0" rtl="0" algn="l">
              <a:spcBef>
                <a:spcPts val="0"/>
              </a:spcBef>
              <a:defRPr b="0" baseline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marL="1371600" marR="0" rtl="0" algn="l">
              <a:spcBef>
                <a:spcPts val="0"/>
              </a:spcBef>
              <a:defRPr b="0" baseline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marL="1828800" marR="0" rtl="0" algn="l">
              <a:spcBef>
                <a:spcPts val="0"/>
              </a:spcBef>
              <a:defRPr b="0" baseline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marL="2286000" marR="0" rtl="0" algn="l">
              <a:spcBef>
                <a:spcPts val="0"/>
              </a:spcBef>
              <a:defRPr b="0" baseline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marL="2743200" marR="0" rtl="0" algn="l">
              <a:spcBef>
                <a:spcPts val="0"/>
              </a:spcBef>
              <a:defRPr b="0" baseline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marL="3200400" marR="0" rtl="0" algn="l">
              <a:spcBef>
                <a:spcPts val="0"/>
              </a:spcBef>
              <a:defRPr b="0" baseline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marL="3657600" marR="0" rtl="0" algn="l">
              <a:spcBef>
                <a:spcPts val="0"/>
              </a:spcBef>
              <a:defRPr b="0" baseline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" name="Shape 6"/>
          <p:cNvSpPr txBox="1"/>
          <p:nvPr>
            <p:ph idx="11" type="ftr"/>
          </p:nvPr>
        </p:nvSpPr>
        <p:spPr>
          <a:xfrm>
            <a:off x="0" y="8829967"/>
            <a:ext cx="2971799" cy="466433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marL="0" marR="0" rtl="0" algn="l">
              <a:spcBef>
                <a:spcPts val="0"/>
              </a:spcBef>
              <a:defRPr b="0" baseline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marL="4572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marL="9144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marL="13716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marL="18288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marL="22860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marL="27432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marL="32004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marL="36576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2" type="sldNum"/>
          </p:nvPr>
        </p:nvSpPr>
        <p:spPr>
          <a:xfrm>
            <a:off x="3884612" y="8829967"/>
            <a:ext cx="2971799" cy="46643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baseline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www.marinetech.org/files/marine/files/Curriculum/TriggerFish/Camera/CameraSealing1.pdf" TargetMode="External"/><Relationship Id="rId3" Type="http://schemas.openxmlformats.org/officeDocument/2006/relationships/hyperlink" Target="http://www.amazon.com/gp/product/B00J9OSAQ4/ref=pd_lpo_sbs_dp_ss_1?pf_rd_p=1944687582&amp;pf_rd_s=lpo-top-stripe-1&amp;pf_rd_t=201&amp;pf_rd_i=B005CTKYB4&amp;pf_rd_m=ATVPDKIKX0DER&amp;pf_rd_r=083VCQEDC7DR5XBEM089" TargetMode="Externa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/>
          <p:nvPr>
            <p:ph idx="2" type="sldImg"/>
          </p:nvPr>
        </p:nvSpPr>
        <p:spPr>
          <a:xfrm>
            <a:off x="641350" y="1162050"/>
            <a:ext cx="5575300" cy="31368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48" name="Shape 148"/>
          <p:cNvSpPr txBox="1"/>
          <p:nvPr>
            <p:ph idx="1" type="body"/>
          </p:nvPr>
        </p:nvSpPr>
        <p:spPr>
          <a:xfrm>
            <a:off x="685800" y="4473892"/>
            <a:ext cx="5486399" cy="366045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baseline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Shape 149"/>
          <p:cNvSpPr txBox="1"/>
          <p:nvPr>
            <p:ph idx="12" type="sldNum"/>
          </p:nvPr>
        </p:nvSpPr>
        <p:spPr>
          <a:xfrm>
            <a:off x="3884612" y="8829967"/>
            <a:ext cx="2971799" cy="46643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baseline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/>
          <p:nvPr>
            <p:ph idx="2" type="sldImg"/>
          </p:nvPr>
        </p:nvSpPr>
        <p:spPr>
          <a:xfrm>
            <a:off x="641350" y="1162050"/>
            <a:ext cx="5575300" cy="31368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54" name="Shape 254"/>
          <p:cNvSpPr txBox="1"/>
          <p:nvPr>
            <p:ph idx="1" type="body"/>
          </p:nvPr>
        </p:nvSpPr>
        <p:spPr>
          <a:xfrm>
            <a:off x="685800" y="4473892"/>
            <a:ext cx="5486399" cy="366045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baseline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" name="Shape 255"/>
          <p:cNvSpPr txBox="1"/>
          <p:nvPr>
            <p:ph idx="12" type="sldNum"/>
          </p:nvPr>
        </p:nvSpPr>
        <p:spPr>
          <a:xfrm>
            <a:off x="3884612" y="8829967"/>
            <a:ext cx="2971799" cy="46643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baseline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/>
          <p:nvPr>
            <p:ph idx="2" type="sldImg"/>
          </p:nvPr>
        </p:nvSpPr>
        <p:spPr>
          <a:xfrm>
            <a:off x="641350" y="1162050"/>
            <a:ext cx="5575199" cy="31368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65" name="Shape 265"/>
          <p:cNvSpPr txBox="1"/>
          <p:nvPr>
            <p:ph idx="1" type="body"/>
          </p:nvPr>
        </p:nvSpPr>
        <p:spPr>
          <a:xfrm>
            <a:off x="685800" y="4473892"/>
            <a:ext cx="5486399" cy="36605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/>
              <a:t>Batteries are rated by amp hours. The more the better. Keep im mind our motors run at 11 amps...</a:t>
            </a:r>
          </a:p>
        </p:txBody>
      </p:sp>
      <p:sp>
        <p:nvSpPr>
          <p:cNvPr id="266" name="Shape 266"/>
          <p:cNvSpPr txBox="1"/>
          <p:nvPr>
            <p:ph idx="12" type="sldNum"/>
          </p:nvPr>
        </p:nvSpPr>
        <p:spPr>
          <a:xfrm>
            <a:off x="3884612" y="8829967"/>
            <a:ext cx="2971799" cy="46649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baseline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/>
          <p:nvPr>
            <p:ph idx="2" type="sldImg"/>
          </p:nvPr>
        </p:nvSpPr>
        <p:spPr>
          <a:xfrm>
            <a:off x="641350" y="1162050"/>
            <a:ext cx="5575199" cy="31368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79" name="Shape 279"/>
          <p:cNvSpPr txBox="1"/>
          <p:nvPr>
            <p:ph idx="1" type="body"/>
          </p:nvPr>
        </p:nvSpPr>
        <p:spPr>
          <a:xfrm>
            <a:off x="685800" y="4473892"/>
            <a:ext cx="5486399" cy="36605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/>
              <a:t>The Arduino uses an rj-45 connection which is ethernet. This connection can go up to 100 m which is roughly 300 ft. When picking a ethernet cable looking at the rating is important as certain wires can send a signal a certain speed and distance. Speed are sent in blocks 100mb, 10mb, etc </a:t>
            </a:r>
          </a:p>
        </p:txBody>
      </p:sp>
      <p:sp>
        <p:nvSpPr>
          <p:cNvPr id="280" name="Shape 280"/>
          <p:cNvSpPr txBox="1"/>
          <p:nvPr>
            <p:ph idx="12" type="sldNum"/>
          </p:nvPr>
        </p:nvSpPr>
        <p:spPr>
          <a:xfrm>
            <a:off x="3884612" y="8829967"/>
            <a:ext cx="2971799" cy="46649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baseline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Shape 290"/>
          <p:cNvSpPr/>
          <p:nvPr>
            <p:ph idx="2" type="sldImg"/>
          </p:nvPr>
        </p:nvSpPr>
        <p:spPr>
          <a:xfrm>
            <a:off x="641350" y="1162050"/>
            <a:ext cx="5575199" cy="31368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91" name="Shape 291"/>
          <p:cNvSpPr txBox="1"/>
          <p:nvPr>
            <p:ph idx="1" type="body"/>
          </p:nvPr>
        </p:nvSpPr>
        <p:spPr>
          <a:xfrm>
            <a:off x="685800" y="4473892"/>
            <a:ext cx="5486399" cy="36605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baseline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2" name="Shape 292"/>
          <p:cNvSpPr txBox="1"/>
          <p:nvPr>
            <p:ph idx="12" type="sldNum"/>
          </p:nvPr>
        </p:nvSpPr>
        <p:spPr>
          <a:xfrm>
            <a:off x="3884612" y="8829967"/>
            <a:ext cx="2971799" cy="46649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baseline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/>
          <p:nvPr>
            <p:ph idx="2" type="sldImg"/>
          </p:nvPr>
        </p:nvSpPr>
        <p:spPr>
          <a:xfrm>
            <a:off x="641350" y="1162050"/>
            <a:ext cx="5575199" cy="31368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10" name="Shape 310"/>
          <p:cNvSpPr txBox="1"/>
          <p:nvPr>
            <p:ph idx="1" type="body"/>
          </p:nvPr>
        </p:nvSpPr>
        <p:spPr>
          <a:xfrm>
            <a:off x="685800" y="4473892"/>
            <a:ext cx="5486399" cy="36605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u="sng">
                <a:solidFill>
                  <a:schemeClr val="hlink"/>
                </a:solidFill>
                <a:hlinkClick r:id="rId2"/>
              </a:rPr>
              <a:t>http://www.marinetech.org/files/marine/files/Curriculum/TriggerFish/Camera/CameraSealing1.pdf</a:t>
            </a:r>
            <a:r>
              <a:rPr lang="en-US"/>
              <a:t> shows how to water proof a camera. All in all costs areound $50 to do. Fishing camera costs a lot but has 90 ft of cable already installed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http://www.amazon.com/gp/product/B00J9OSAQ4/ref=pd_lpo_sbs_dp_ss_1?pf_rd_p=1944687582&amp;pf_rd_s=lpo-top-stripe-1&amp;pf_rd_t=201&amp;pf_rd_i=B005CTKYB4&amp;pf_rd_m=ATVPDKIKX0DER&amp;pf_rd_r=083VCQEDC7DR5XBEM089</a:t>
            </a:r>
            <a:r>
              <a:rPr lang="en-US"/>
              <a:t> </a:t>
            </a:r>
          </a:p>
        </p:txBody>
      </p:sp>
      <p:sp>
        <p:nvSpPr>
          <p:cNvPr id="311" name="Shape 311"/>
          <p:cNvSpPr txBox="1"/>
          <p:nvPr>
            <p:ph idx="12" type="sldNum"/>
          </p:nvPr>
        </p:nvSpPr>
        <p:spPr>
          <a:xfrm>
            <a:off x="3884612" y="8829967"/>
            <a:ext cx="2971799" cy="46649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baseline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/>
          <p:nvPr>
            <p:ph idx="2" type="sldImg"/>
          </p:nvPr>
        </p:nvSpPr>
        <p:spPr>
          <a:xfrm>
            <a:off x="641350" y="1162050"/>
            <a:ext cx="5575300" cy="31368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23" name="Shape 323"/>
          <p:cNvSpPr txBox="1"/>
          <p:nvPr>
            <p:ph idx="1" type="body"/>
          </p:nvPr>
        </p:nvSpPr>
        <p:spPr>
          <a:xfrm>
            <a:off x="685800" y="4473892"/>
            <a:ext cx="5486399" cy="366045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baseline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4" name="Shape 324"/>
          <p:cNvSpPr txBox="1"/>
          <p:nvPr>
            <p:ph idx="12" type="sldNum"/>
          </p:nvPr>
        </p:nvSpPr>
        <p:spPr>
          <a:xfrm>
            <a:off x="3884612" y="8829967"/>
            <a:ext cx="2971799" cy="46643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baseline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Shape 334"/>
          <p:cNvSpPr/>
          <p:nvPr>
            <p:ph idx="2" type="sldImg"/>
          </p:nvPr>
        </p:nvSpPr>
        <p:spPr>
          <a:xfrm>
            <a:off x="641350" y="1162050"/>
            <a:ext cx="5575199" cy="31368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35" name="Shape 335"/>
          <p:cNvSpPr txBox="1"/>
          <p:nvPr>
            <p:ph idx="1" type="body"/>
          </p:nvPr>
        </p:nvSpPr>
        <p:spPr>
          <a:xfrm>
            <a:off x="685800" y="4473892"/>
            <a:ext cx="5486399" cy="36605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baseline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6" name="Shape 336"/>
          <p:cNvSpPr txBox="1"/>
          <p:nvPr>
            <p:ph idx="12" type="sldNum"/>
          </p:nvPr>
        </p:nvSpPr>
        <p:spPr>
          <a:xfrm>
            <a:off x="3884612" y="8829967"/>
            <a:ext cx="2971799" cy="46649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baseline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Shape 347"/>
          <p:cNvSpPr/>
          <p:nvPr>
            <p:ph idx="2" type="sldImg"/>
          </p:nvPr>
        </p:nvSpPr>
        <p:spPr>
          <a:xfrm>
            <a:off x="641350" y="1162050"/>
            <a:ext cx="5575199" cy="31368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48" name="Shape 348"/>
          <p:cNvSpPr txBox="1"/>
          <p:nvPr>
            <p:ph idx="1" type="body"/>
          </p:nvPr>
        </p:nvSpPr>
        <p:spPr>
          <a:xfrm>
            <a:off x="685800" y="4473892"/>
            <a:ext cx="5486399" cy="36605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lvl="0" rtl="0" algn="l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t/>
            </a:r>
            <a:endParaRPr sz="9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lvl="0" rtl="0" algn="l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22222"/>
              <a:buFont typeface="Arial"/>
              <a:buNone/>
            </a:pPr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6061 Aluminum Flat </a:t>
            </a:r>
          </a:p>
          <a:p>
            <a:pPr lvl="0" rtl="0" algn="l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91666"/>
              <a:buFont typeface="Arial"/>
              <a:buNone/>
            </a:pPr>
            <a:r>
              <a:rPr lang="en-US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⅛” X 2”</a:t>
            </a:r>
          </a:p>
          <a:p>
            <a:pPr lvl="0" rtl="0" algn="l">
              <a:lnSpc>
                <a:spcPct val="115000"/>
              </a:lnSpc>
              <a:spcBef>
                <a:spcPts val="0"/>
              </a:spcBef>
              <a:buSzPct val="122222"/>
              <a:buNone/>
            </a:pPr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0.30 pounds per foot</a:t>
            </a:r>
          </a:p>
          <a:p>
            <a:pPr lvl="0" rtl="0" algn="l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9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22222"/>
              <a:buFont typeface="Arial"/>
              <a:buNone/>
            </a:pPr>
            <a:r>
              <a:rPr lang="en-US" sz="9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6061 Aluminum Flat 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SzPct val="91666"/>
              <a:buNone/>
            </a:pPr>
            <a:r>
              <a:rPr lang="en-US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⅛” X 2-½”</a:t>
            </a:r>
          </a:p>
          <a:p>
            <a:pPr lvl="0" rtl="0" algn="l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22222"/>
              <a:buFont typeface="Arial"/>
              <a:buNone/>
            </a:pPr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0.37 pounds per foot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49" name="Shape 349"/>
          <p:cNvSpPr txBox="1"/>
          <p:nvPr>
            <p:ph idx="12" type="sldNum"/>
          </p:nvPr>
        </p:nvSpPr>
        <p:spPr>
          <a:xfrm>
            <a:off x="3884612" y="8829967"/>
            <a:ext cx="2971799" cy="46649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baseline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Shape 360"/>
          <p:cNvSpPr/>
          <p:nvPr>
            <p:ph idx="2" type="sldImg"/>
          </p:nvPr>
        </p:nvSpPr>
        <p:spPr>
          <a:xfrm>
            <a:off x="641350" y="1162050"/>
            <a:ext cx="5575199" cy="31368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61" name="Shape 361"/>
          <p:cNvSpPr txBox="1"/>
          <p:nvPr>
            <p:ph idx="1" type="body"/>
          </p:nvPr>
        </p:nvSpPr>
        <p:spPr>
          <a:xfrm>
            <a:off x="685800" y="4473892"/>
            <a:ext cx="5486399" cy="36605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lvl="0" rtl="0" algn="l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t/>
            </a:r>
            <a:endParaRPr sz="9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lvl="0" rtl="0" algn="l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22222"/>
              <a:buFont typeface="Arial"/>
              <a:buNone/>
            </a:pPr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6061 Aluminum Flat </a:t>
            </a:r>
          </a:p>
          <a:p>
            <a:pPr lvl="0" rtl="0" algn="l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91666"/>
              <a:buFont typeface="Arial"/>
              <a:buNone/>
            </a:pPr>
            <a:r>
              <a:rPr lang="en-US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⅛” X 2”</a:t>
            </a:r>
          </a:p>
          <a:p>
            <a:pPr lvl="0" rtl="0" algn="l">
              <a:lnSpc>
                <a:spcPct val="115000"/>
              </a:lnSpc>
              <a:spcBef>
                <a:spcPts val="0"/>
              </a:spcBef>
              <a:buSzPct val="122222"/>
              <a:buNone/>
            </a:pPr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0.30 pounds per foot</a:t>
            </a:r>
          </a:p>
          <a:p>
            <a:pPr lvl="0" rtl="0" algn="l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9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22222"/>
              <a:buFont typeface="Arial"/>
              <a:buNone/>
            </a:pPr>
            <a:r>
              <a:rPr lang="en-US" sz="9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6061 Aluminum Flat 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SzPct val="91666"/>
              <a:buNone/>
            </a:pPr>
            <a:r>
              <a:rPr lang="en-US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⅛” X 2-½”</a:t>
            </a:r>
          </a:p>
          <a:p>
            <a:pPr lvl="0" rtl="0" algn="l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22222"/>
              <a:buFont typeface="Arial"/>
              <a:buNone/>
            </a:pPr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0.37 pounds per foot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62" name="Shape 362"/>
          <p:cNvSpPr txBox="1"/>
          <p:nvPr>
            <p:ph idx="12" type="sldNum"/>
          </p:nvPr>
        </p:nvSpPr>
        <p:spPr>
          <a:xfrm>
            <a:off x="3884612" y="8829967"/>
            <a:ext cx="2971799" cy="46649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baseline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Shape 374"/>
          <p:cNvSpPr/>
          <p:nvPr>
            <p:ph idx="2" type="sldImg"/>
          </p:nvPr>
        </p:nvSpPr>
        <p:spPr>
          <a:xfrm>
            <a:off x="641350" y="1162050"/>
            <a:ext cx="5575199" cy="31368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75" name="Shape 375"/>
          <p:cNvSpPr txBox="1"/>
          <p:nvPr>
            <p:ph idx="1" type="body"/>
          </p:nvPr>
        </p:nvSpPr>
        <p:spPr>
          <a:xfrm>
            <a:off x="685800" y="4473892"/>
            <a:ext cx="5486399" cy="36605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lvl="0" rtl="0" algn="l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t/>
            </a:r>
            <a:endParaRPr sz="9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lvl="0" rtl="0" algn="l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22222"/>
              <a:buFont typeface="Arial"/>
              <a:buNone/>
            </a:pPr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6061 Aluminum Flat </a:t>
            </a:r>
          </a:p>
          <a:p>
            <a:pPr lvl="0" rtl="0" algn="l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91666"/>
              <a:buFont typeface="Arial"/>
              <a:buNone/>
            </a:pPr>
            <a:r>
              <a:rPr lang="en-US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⅛” X 2”</a:t>
            </a:r>
          </a:p>
          <a:p>
            <a:pPr lvl="0" rtl="0" algn="l">
              <a:lnSpc>
                <a:spcPct val="115000"/>
              </a:lnSpc>
              <a:spcBef>
                <a:spcPts val="0"/>
              </a:spcBef>
              <a:buSzPct val="122222"/>
              <a:buNone/>
            </a:pPr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0.30 pounds per foot</a:t>
            </a:r>
          </a:p>
          <a:p>
            <a:pPr lvl="0" rtl="0" algn="l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9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22222"/>
              <a:buFont typeface="Arial"/>
              <a:buNone/>
            </a:pPr>
            <a:r>
              <a:rPr lang="en-US" sz="9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6061 Aluminum Flat 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SzPct val="91666"/>
              <a:buNone/>
            </a:pPr>
            <a:r>
              <a:rPr lang="en-US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⅛” X 2-½”</a:t>
            </a:r>
          </a:p>
          <a:p>
            <a:pPr lvl="0" rtl="0" algn="l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22222"/>
              <a:buFont typeface="Arial"/>
              <a:buNone/>
            </a:pPr>
            <a:r>
              <a:rPr lang="en-US" sz="9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0.37 pounds per foot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6" name="Shape 376"/>
          <p:cNvSpPr txBox="1"/>
          <p:nvPr>
            <p:ph idx="12" type="sldNum"/>
          </p:nvPr>
        </p:nvSpPr>
        <p:spPr>
          <a:xfrm>
            <a:off x="3884612" y="8829967"/>
            <a:ext cx="2971799" cy="46649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baseline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/>
          <p:nvPr>
            <p:ph idx="2" type="sldImg"/>
          </p:nvPr>
        </p:nvSpPr>
        <p:spPr>
          <a:xfrm>
            <a:off x="641350" y="1162050"/>
            <a:ext cx="5575300" cy="31368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60" name="Shape 160"/>
          <p:cNvSpPr txBox="1"/>
          <p:nvPr>
            <p:ph idx="1" type="body"/>
          </p:nvPr>
        </p:nvSpPr>
        <p:spPr>
          <a:xfrm>
            <a:off x="685800" y="4473892"/>
            <a:ext cx="5486399" cy="366045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baseline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Shape 161"/>
          <p:cNvSpPr txBox="1"/>
          <p:nvPr>
            <p:ph idx="12" type="sldNum"/>
          </p:nvPr>
        </p:nvSpPr>
        <p:spPr>
          <a:xfrm>
            <a:off x="3884612" y="8829967"/>
            <a:ext cx="2971799" cy="46643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baseline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Shape 387"/>
          <p:cNvSpPr txBox="1"/>
          <p:nvPr>
            <p:ph idx="1" type="body"/>
          </p:nvPr>
        </p:nvSpPr>
        <p:spPr>
          <a:xfrm>
            <a:off x="685800" y="4473892"/>
            <a:ext cx="5486399" cy="36605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88" name="Shape 388"/>
          <p:cNvSpPr/>
          <p:nvPr>
            <p:ph idx="2" type="sldImg"/>
          </p:nvPr>
        </p:nvSpPr>
        <p:spPr>
          <a:xfrm>
            <a:off x="641350" y="1162050"/>
            <a:ext cx="5575199" cy="31368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Shape 398"/>
          <p:cNvSpPr txBox="1"/>
          <p:nvPr>
            <p:ph idx="1" type="body"/>
          </p:nvPr>
        </p:nvSpPr>
        <p:spPr>
          <a:xfrm>
            <a:off x="685800" y="4473892"/>
            <a:ext cx="5486399" cy="36605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99" name="Shape 399"/>
          <p:cNvSpPr/>
          <p:nvPr>
            <p:ph idx="2" type="sldImg"/>
          </p:nvPr>
        </p:nvSpPr>
        <p:spPr>
          <a:xfrm>
            <a:off x="641350" y="1162050"/>
            <a:ext cx="5575199" cy="31368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Shape 409"/>
          <p:cNvSpPr/>
          <p:nvPr>
            <p:ph idx="2" type="sldImg"/>
          </p:nvPr>
        </p:nvSpPr>
        <p:spPr>
          <a:xfrm>
            <a:off x="641350" y="1162050"/>
            <a:ext cx="5575300" cy="31368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10" name="Shape 410"/>
          <p:cNvSpPr txBox="1"/>
          <p:nvPr>
            <p:ph idx="1" type="body"/>
          </p:nvPr>
        </p:nvSpPr>
        <p:spPr>
          <a:xfrm>
            <a:off x="685800" y="4473892"/>
            <a:ext cx="5486399" cy="366045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baseline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1" name="Shape 411"/>
          <p:cNvSpPr txBox="1"/>
          <p:nvPr>
            <p:ph idx="12" type="sldNum"/>
          </p:nvPr>
        </p:nvSpPr>
        <p:spPr>
          <a:xfrm>
            <a:off x="3884612" y="8829967"/>
            <a:ext cx="2971799" cy="46643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baseline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Shape 423"/>
          <p:cNvSpPr txBox="1"/>
          <p:nvPr>
            <p:ph idx="1" type="body"/>
          </p:nvPr>
        </p:nvSpPr>
        <p:spPr>
          <a:xfrm>
            <a:off x="685800" y="4473892"/>
            <a:ext cx="5486399" cy="3660457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24" name="Shape 424"/>
          <p:cNvSpPr/>
          <p:nvPr>
            <p:ph idx="2" type="sldImg"/>
          </p:nvPr>
        </p:nvSpPr>
        <p:spPr>
          <a:xfrm>
            <a:off x="641350" y="1162050"/>
            <a:ext cx="5575300" cy="31368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Shape 434"/>
          <p:cNvSpPr txBox="1"/>
          <p:nvPr>
            <p:ph idx="1" type="body"/>
          </p:nvPr>
        </p:nvSpPr>
        <p:spPr>
          <a:xfrm>
            <a:off x="685800" y="4473892"/>
            <a:ext cx="5486399" cy="3660457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35" name="Shape 435"/>
          <p:cNvSpPr/>
          <p:nvPr>
            <p:ph idx="2" type="sldImg"/>
          </p:nvPr>
        </p:nvSpPr>
        <p:spPr>
          <a:xfrm>
            <a:off x="641350" y="1162050"/>
            <a:ext cx="5575300" cy="31368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/>
          <p:nvPr>
            <p:ph idx="2" type="sldImg"/>
          </p:nvPr>
        </p:nvSpPr>
        <p:spPr>
          <a:xfrm>
            <a:off x="641350" y="1162050"/>
            <a:ext cx="5575300" cy="31368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72" name="Shape 172"/>
          <p:cNvSpPr txBox="1"/>
          <p:nvPr>
            <p:ph idx="1" type="body"/>
          </p:nvPr>
        </p:nvSpPr>
        <p:spPr>
          <a:xfrm>
            <a:off x="685800" y="4473892"/>
            <a:ext cx="5486399" cy="366045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baseline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Shape 173"/>
          <p:cNvSpPr txBox="1"/>
          <p:nvPr>
            <p:ph idx="12" type="sldNum"/>
          </p:nvPr>
        </p:nvSpPr>
        <p:spPr>
          <a:xfrm>
            <a:off x="3884612" y="8829967"/>
            <a:ext cx="2971799" cy="46643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baseline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/>
          <p:nvPr>
            <p:ph idx="2" type="sldImg"/>
          </p:nvPr>
        </p:nvSpPr>
        <p:spPr>
          <a:xfrm>
            <a:off x="641350" y="1162050"/>
            <a:ext cx="5575300" cy="31368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84" name="Shape 184"/>
          <p:cNvSpPr txBox="1"/>
          <p:nvPr>
            <p:ph idx="1" type="body"/>
          </p:nvPr>
        </p:nvSpPr>
        <p:spPr>
          <a:xfrm>
            <a:off x="685800" y="4473892"/>
            <a:ext cx="5486399" cy="366045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baseline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Shape 185"/>
          <p:cNvSpPr txBox="1"/>
          <p:nvPr>
            <p:ph idx="12" type="sldNum"/>
          </p:nvPr>
        </p:nvSpPr>
        <p:spPr>
          <a:xfrm>
            <a:off x="3884612" y="8829967"/>
            <a:ext cx="2971799" cy="46643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baseline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/>
          <p:nvPr>
            <p:ph idx="2" type="sldImg"/>
          </p:nvPr>
        </p:nvSpPr>
        <p:spPr>
          <a:xfrm>
            <a:off x="641350" y="1162050"/>
            <a:ext cx="5575300" cy="31368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96" name="Shape 196"/>
          <p:cNvSpPr txBox="1"/>
          <p:nvPr>
            <p:ph idx="1" type="body"/>
          </p:nvPr>
        </p:nvSpPr>
        <p:spPr>
          <a:xfrm>
            <a:off x="685800" y="4473892"/>
            <a:ext cx="5486399" cy="366045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baseline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Shape 197"/>
          <p:cNvSpPr txBox="1"/>
          <p:nvPr>
            <p:ph idx="12" type="sldNum"/>
          </p:nvPr>
        </p:nvSpPr>
        <p:spPr>
          <a:xfrm>
            <a:off x="3884612" y="8829967"/>
            <a:ext cx="2971799" cy="46643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baseline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 txBox="1"/>
          <p:nvPr>
            <p:ph idx="1" type="body"/>
          </p:nvPr>
        </p:nvSpPr>
        <p:spPr>
          <a:xfrm>
            <a:off x="685800" y="4473892"/>
            <a:ext cx="5486399" cy="3660457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8" name="Shape 208"/>
          <p:cNvSpPr/>
          <p:nvPr>
            <p:ph idx="2" type="sldImg"/>
          </p:nvPr>
        </p:nvSpPr>
        <p:spPr>
          <a:xfrm>
            <a:off x="641350" y="1162050"/>
            <a:ext cx="5575300" cy="31368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 txBox="1"/>
          <p:nvPr>
            <p:ph idx="1" type="body"/>
          </p:nvPr>
        </p:nvSpPr>
        <p:spPr>
          <a:xfrm>
            <a:off x="685800" y="4473892"/>
            <a:ext cx="5486399" cy="3660457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9" name="Shape 219"/>
          <p:cNvSpPr/>
          <p:nvPr>
            <p:ph idx="2" type="sldImg"/>
          </p:nvPr>
        </p:nvSpPr>
        <p:spPr>
          <a:xfrm>
            <a:off x="641350" y="1162050"/>
            <a:ext cx="5575300" cy="31368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/>
          <p:nvPr>
            <p:ph idx="2" type="sldImg"/>
          </p:nvPr>
        </p:nvSpPr>
        <p:spPr>
          <a:xfrm>
            <a:off x="641350" y="1162050"/>
            <a:ext cx="5575300" cy="31368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30" name="Shape 230"/>
          <p:cNvSpPr txBox="1"/>
          <p:nvPr>
            <p:ph idx="1" type="body"/>
          </p:nvPr>
        </p:nvSpPr>
        <p:spPr>
          <a:xfrm>
            <a:off x="685800" y="4473892"/>
            <a:ext cx="5486399" cy="366045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baseline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Shape 231"/>
          <p:cNvSpPr txBox="1"/>
          <p:nvPr>
            <p:ph idx="12" type="sldNum"/>
          </p:nvPr>
        </p:nvSpPr>
        <p:spPr>
          <a:xfrm>
            <a:off x="3884612" y="8829967"/>
            <a:ext cx="2971799" cy="46643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baseline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/>
          <p:nvPr>
            <p:ph idx="2" type="sldImg"/>
          </p:nvPr>
        </p:nvSpPr>
        <p:spPr>
          <a:xfrm>
            <a:off x="641350" y="1162050"/>
            <a:ext cx="5575300" cy="31368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42" name="Shape 242"/>
          <p:cNvSpPr txBox="1"/>
          <p:nvPr>
            <p:ph idx="1" type="body"/>
          </p:nvPr>
        </p:nvSpPr>
        <p:spPr>
          <a:xfrm>
            <a:off x="685800" y="4473892"/>
            <a:ext cx="5486399" cy="366045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baseline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" name="Shape 243"/>
          <p:cNvSpPr txBox="1"/>
          <p:nvPr>
            <p:ph idx="12" type="sldNum"/>
          </p:nvPr>
        </p:nvSpPr>
        <p:spPr>
          <a:xfrm>
            <a:off x="3884612" y="8829967"/>
            <a:ext cx="2971799" cy="46643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baseline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ctrTitle"/>
          </p:nvPr>
        </p:nvSpPr>
        <p:spPr>
          <a:xfrm>
            <a:off x="1154954" y="1447800"/>
            <a:ext cx="8825657" cy="332958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marL="0" marR="0" rtl="0" algn="l">
              <a:spcBef>
                <a:spcPts val="0"/>
              </a:spcBef>
              <a:buClr>
                <a:schemeClr val="lt2"/>
              </a:buClr>
              <a:buFont typeface="Questrial"/>
              <a:buNone/>
              <a:defRPr b="0" baseline="0" i="0" sz="7200" u="none" cap="none" strike="noStrike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marL="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2"/>
                </a:solidFill>
              </a:defRPr>
            </a:lvl2pPr>
            <a:lvl3pPr indent="0" marL="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2"/>
                </a:solidFill>
              </a:defRPr>
            </a:lvl3pPr>
            <a:lvl4pPr indent="0" marL="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2"/>
                </a:solidFill>
              </a:defRPr>
            </a:lvl4pPr>
            <a:lvl5pPr indent="0" marL="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2"/>
                </a:solidFill>
              </a:defRPr>
            </a:lvl5pPr>
            <a:lvl6pPr indent="0" marL="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2"/>
                </a:solidFill>
              </a:defRPr>
            </a:lvl6pPr>
            <a:lvl7pPr indent="0" marL="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2"/>
                </a:solidFill>
              </a:defRPr>
            </a:lvl7pPr>
            <a:lvl8pPr indent="0" marL="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2"/>
                </a:solidFill>
              </a:defRPr>
            </a:lvl8pPr>
            <a:lvl9pPr indent="0" marL="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2" name="Shape 22"/>
          <p:cNvSpPr txBox="1"/>
          <p:nvPr>
            <p:ph idx="1" type="subTitle"/>
          </p:nvPr>
        </p:nvSpPr>
        <p:spPr>
          <a:xfrm>
            <a:off x="1154954" y="4777380"/>
            <a:ext cx="8825657" cy="8614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marL="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ymbol"/>
              <a:buNone/>
              <a:defRPr b="0" baseline="0" i="0" sz="2000" u="none" cap="none" strike="noStrike">
                <a:solidFill>
                  <a:srgbClr val="86D1D8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marL="457200" marR="0" rtl="0" algn="ctr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ymbol"/>
              <a:buNone/>
              <a:defRPr b="0" baseline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marL="914400" marR="0" rtl="0" algn="ctr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ymbol"/>
              <a:buNone/>
              <a:defRPr b="0" baseline="0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marL="1371600" marR="0" rtl="0" algn="ctr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ymbol"/>
              <a:buNone/>
              <a:defRPr b="0" baseline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marL="1828800" marR="0" rtl="0" algn="ctr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ymbol"/>
              <a:buNone/>
              <a:defRPr b="0" baseline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marL="2286000" marR="0" rtl="0" algn="ctr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ymbol"/>
              <a:buNone/>
              <a:defRPr b="0" baseline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marL="2743200" marR="0" rtl="0" algn="ctr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ymbol"/>
              <a:buNone/>
              <a:defRPr b="0" baseline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marL="3200400" marR="0" rtl="0" algn="ctr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ymbol"/>
              <a:buNone/>
              <a:defRPr b="0" baseline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marL="3657600" marR="0" rtl="0" algn="ctr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ymbol"/>
              <a:buNone/>
              <a:defRPr b="0" baseline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23" name="Shape 23"/>
          <p:cNvSpPr txBox="1"/>
          <p:nvPr>
            <p:ph idx="10" type="dt"/>
          </p:nvPr>
        </p:nvSpPr>
        <p:spPr>
          <a:xfrm rot="5400000">
            <a:off x="10155639" y="1790700"/>
            <a:ext cx="990598" cy="30479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marL="0" marR="0" rtl="0" algn="l">
              <a:spcBef>
                <a:spcPts val="0"/>
              </a:spcBef>
              <a:defRPr b="0" baseline="0" i="0" sz="11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marL="4572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marL="9144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marL="13716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marL="18288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marL="22860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marL="27432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marL="32004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marL="36576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24" name="Shape 24"/>
          <p:cNvSpPr txBox="1"/>
          <p:nvPr>
            <p:ph idx="11" type="ftr"/>
          </p:nvPr>
        </p:nvSpPr>
        <p:spPr>
          <a:xfrm rot="5400000">
            <a:off x="8951573" y="3225296"/>
            <a:ext cx="3859794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marL="0" marR="0" rtl="0" algn="l">
              <a:spcBef>
                <a:spcPts val="0"/>
              </a:spcBef>
              <a:defRPr b="0" baseline="0" i="0" sz="11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marL="4572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marL="9144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marL="13716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marL="18288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marL="22860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marL="27432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marL="32004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marL="36576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25" name="Shape 25"/>
          <p:cNvSpPr txBox="1"/>
          <p:nvPr>
            <p:ph idx="12" type="sldNum"/>
          </p:nvPr>
        </p:nvSpPr>
        <p:spPr>
          <a:xfrm>
            <a:off x="10352539" y="295729"/>
            <a:ext cx="838198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baseline="0" i="0" lang="en-US" sz="2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Panoramic Picture with Caption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/>
          <p:nvPr>
            <p:ph type="title"/>
          </p:nvPr>
        </p:nvSpPr>
        <p:spPr>
          <a:xfrm>
            <a:off x="1154955" y="4800587"/>
            <a:ext cx="8825657" cy="56673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rtl="0" algn="l">
              <a:spcBef>
                <a:spcPts val="0"/>
              </a:spcBef>
              <a:defRPr b="0" sz="2400"/>
            </a:lvl1pPr>
            <a:lvl2pPr rtl="0">
              <a:spcBef>
                <a:spcPts val="0"/>
              </a:spcBef>
              <a:defRPr>
                <a:solidFill>
                  <a:schemeClr val="lt2"/>
                </a:solidFill>
              </a:defRPr>
            </a:lvl2pPr>
            <a:lvl3pPr rtl="0">
              <a:spcBef>
                <a:spcPts val="0"/>
              </a:spcBef>
              <a:defRPr>
                <a:solidFill>
                  <a:schemeClr val="lt2"/>
                </a:solidFill>
              </a:defRPr>
            </a:lvl3pPr>
            <a:lvl4pPr rtl="0">
              <a:spcBef>
                <a:spcPts val="0"/>
              </a:spcBef>
              <a:defRPr>
                <a:solidFill>
                  <a:schemeClr val="lt2"/>
                </a:solidFill>
              </a:defRPr>
            </a:lvl4pPr>
            <a:lvl5pPr rtl="0">
              <a:spcBef>
                <a:spcPts val="0"/>
              </a:spcBef>
              <a:defRPr>
                <a:solidFill>
                  <a:schemeClr val="lt2"/>
                </a:solidFill>
              </a:defRPr>
            </a:lvl5pPr>
            <a:lvl6pPr rtl="0">
              <a:spcBef>
                <a:spcPts val="0"/>
              </a:spcBef>
              <a:defRPr>
                <a:solidFill>
                  <a:schemeClr val="lt2"/>
                </a:solidFill>
              </a:defRPr>
            </a:lvl6pPr>
            <a:lvl7pPr rtl="0">
              <a:spcBef>
                <a:spcPts val="0"/>
              </a:spcBef>
              <a:defRPr>
                <a:solidFill>
                  <a:schemeClr val="lt2"/>
                </a:solidFill>
              </a:defRPr>
            </a:lvl7pPr>
            <a:lvl8pPr rtl="0">
              <a:spcBef>
                <a:spcPts val="0"/>
              </a:spcBef>
              <a:defRPr>
                <a:solidFill>
                  <a:schemeClr val="lt2"/>
                </a:solidFill>
              </a:defRPr>
            </a:lvl8pPr>
            <a:lvl9pPr rtl="0">
              <a:spcBef>
                <a:spcPts val="0"/>
              </a:spcBef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79" name="Shape 79"/>
          <p:cNvSpPr/>
          <p:nvPr>
            <p:ph idx="2" type="pic"/>
          </p:nvPr>
        </p:nvSpPr>
        <p:spPr>
          <a:xfrm>
            <a:off x="1154954" y="685800"/>
            <a:ext cx="8825657" cy="3640666"/>
          </a:xfrm>
          <a:prstGeom prst="roundRect">
            <a:avLst>
              <a:gd fmla="val 1858" name="adj"/>
            </a:avLst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marL="0" marR="0" rtl="0" algn="ctr">
              <a:spcBef>
                <a:spcPts val="0"/>
              </a:spcBef>
              <a:buClr>
                <a:schemeClr val="lt1"/>
              </a:buClr>
              <a:buFont typeface="Questrial"/>
              <a:buNone/>
              <a:defRPr b="0" baseline="0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marL="457200" marR="0" rtl="0" algn="l">
              <a:spcBef>
                <a:spcPts val="0"/>
              </a:spcBef>
              <a:buClr>
                <a:schemeClr val="lt1"/>
              </a:buClr>
              <a:buFont typeface="Questrial"/>
              <a:buNone/>
              <a:defRPr b="0" baseline="0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marL="914400" marR="0" rtl="0" algn="l">
              <a:spcBef>
                <a:spcPts val="0"/>
              </a:spcBef>
              <a:buClr>
                <a:schemeClr val="lt1"/>
              </a:buClr>
              <a:buFont typeface="Questrial"/>
              <a:buNone/>
              <a:defRPr b="0" baseline="0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marL="1371600" marR="0" rtl="0" algn="l">
              <a:spcBef>
                <a:spcPts val="0"/>
              </a:spcBef>
              <a:buClr>
                <a:schemeClr val="lt1"/>
              </a:buClr>
              <a:buFont typeface="Questrial"/>
              <a:buNone/>
              <a:defRPr b="0" baseline="0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marL="1828800" marR="0" rtl="0" algn="l">
              <a:spcBef>
                <a:spcPts val="0"/>
              </a:spcBef>
              <a:buClr>
                <a:schemeClr val="lt1"/>
              </a:buClr>
              <a:buFont typeface="Questrial"/>
              <a:buNone/>
              <a:defRPr b="0" baseline="0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marL="2286000" marR="0" rtl="0" algn="l">
              <a:spcBef>
                <a:spcPts val="0"/>
              </a:spcBef>
              <a:buClr>
                <a:schemeClr val="lt1"/>
              </a:buClr>
              <a:buFont typeface="Questrial"/>
              <a:buNone/>
              <a:defRPr b="0" baseline="0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marL="2743200" marR="0" rtl="0" algn="l">
              <a:spcBef>
                <a:spcPts val="0"/>
              </a:spcBef>
              <a:buClr>
                <a:schemeClr val="lt1"/>
              </a:buClr>
              <a:buFont typeface="Questrial"/>
              <a:buNone/>
              <a:defRPr b="0" baseline="0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marL="3200400" marR="0" rtl="0" algn="l">
              <a:spcBef>
                <a:spcPts val="0"/>
              </a:spcBef>
              <a:buClr>
                <a:schemeClr val="lt1"/>
              </a:buClr>
              <a:buFont typeface="Questrial"/>
              <a:buNone/>
              <a:defRPr b="0" baseline="0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marL="3657600" marR="0" rtl="0" algn="l">
              <a:spcBef>
                <a:spcPts val="0"/>
              </a:spcBef>
              <a:buClr>
                <a:schemeClr val="lt1"/>
              </a:buClr>
              <a:buFont typeface="Questrial"/>
              <a:buNone/>
              <a:defRPr b="0" baseline="0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80" name="Shape 80"/>
          <p:cNvSpPr txBox="1"/>
          <p:nvPr>
            <p:ph idx="1" type="body"/>
          </p:nvPr>
        </p:nvSpPr>
        <p:spPr>
          <a:xfrm>
            <a:off x="1154955" y="5367325"/>
            <a:ext cx="8825655" cy="49371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marL="0" rtl="0">
              <a:spcBef>
                <a:spcPts val="0"/>
              </a:spcBef>
              <a:buFont typeface="Questrial"/>
              <a:buNone/>
              <a:defRPr sz="1200"/>
            </a:lvl1pPr>
            <a:lvl2pPr indent="0" marL="457200" rtl="0">
              <a:spcBef>
                <a:spcPts val="0"/>
              </a:spcBef>
              <a:buFont typeface="Questrial"/>
              <a:buNone/>
              <a:defRPr sz="1200"/>
            </a:lvl2pPr>
            <a:lvl3pPr indent="0" marL="914400" rtl="0">
              <a:spcBef>
                <a:spcPts val="0"/>
              </a:spcBef>
              <a:buFont typeface="Questrial"/>
              <a:buNone/>
              <a:defRPr sz="1000"/>
            </a:lvl3pPr>
            <a:lvl4pPr indent="0" marL="1371600" rtl="0">
              <a:spcBef>
                <a:spcPts val="0"/>
              </a:spcBef>
              <a:buFont typeface="Questrial"/>
              <a:buNone/>
              <a:defRPr sz="900"/>
            </a:lvl4pPr>
            <a:lvl5pPr indent="0" marL="1828800" rtl="0">
              <a:spcBef>
                <a:spcPts val="0"/>
              </a:spcBef>
              <a:buFont typeface="Questrial"/>
              <a:buNone/>
              <a:defRPr sz="900"/>
            </a:lvl5pPr>
            <a:lvl6pPr indent="0" marL="2286000" rtl="0">
              <a:spcBef>
                <a:spcPts val="0"/>
              </a:spcBef>
              <a:buFont typeface="Questrial"/>
              <a:buNone/>
              <a:defRPr sz="900"/>
            </a:lvl6pPr>
            <a:lvl7pPr indent="0" marL="2743200" rtl="0">
              <a:spcBef>
                <a:spcPts val="0"/>
              </a:spcBef>
              <a:buFont typeface="Questrial"/>
              <a:buNone/>
              <a:defRPr sz="900"/>
            </a:lvl7pPr>
            <a:lvl8pPr indent="0" marL="3200400" rtl="0">
              <a:spcBef>
                <a:spcPts val="0"/>
              </a:spcBef>
              <a:buFont typeface="Questrial"/>
              <a:buNone/>
              <a:defRPr sz="900"/>
            </a:lvl8pPr>
            <a:lvl9pPr indent="0" marL="3657600" rtl="0">
              <a:spcBef>
                <a:spcPts val="0"/>
              </a:spcBef>
              <a:buFont typeface="Questrial"/>
              <a:buNone/>
              <a:defRPr sz="900"/>
            </a:lvl9pPr>
          </a:lstStyle>
          <a:p/>
        </p:txBody>
      </p:sp>
      <p:sp>
        <p:nvSpPr>
          <p:cNvPr id="81" name="Shape 81"/>
          <p:cNvSpPr txBox="1"/>
          <p:nvPr>
            <p:ph idx="10" type="dt"/>
          </p:nvPr>
        </p:nvSpPr>
        <p:spPr>
          <a:xfrm rot="5400000">
            <a:off x="10155639" y="1790700"/>
            <a:ext cx="990598" cy="30479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marL="0" marR="0" rtl="0" algn="l">
              <a:spcBef>
                <a:spcPts val="0"/>
              </a:spcBef>
              <a:defRPr b="0" baseline="0" i="0" sz="11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marL="4572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marL="9144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marL="13716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marL="18288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marL="22860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marL="27432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marL="32004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marL="36576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82" name="Shape 82"/>
          <p:cNvSpPr txBox="1"/>
          <p:nvPr>
            <p:ph idx="11" type="ftr"/>
          </p:nvPr>
        </p:nvSpPr>
        <p:spPr>
          <a:xfrm rot="5400000">
            <a:off x="8951573" y="3225296"/>
            <a:ext cx="3859794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marL="0" marR="0" rtl="0" algn="l">
              <a:spcBef>
                <a:spcPts val="0"/>
              </a:spcBef>
              <a:defRPr b="0" baseline="0" i="0" sz="11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marL="4572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marL="9144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marL="13716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marL="18288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marL="22860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marL="27432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marL="32004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marL="36576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83" name="Shape 83"/>
          <p:cNvSpPr txBox="1"/>
          <p:nvPr>
            <p:ph idx="12" type="sldNum"/>
          </p:nvPr>
        </p:nvSpPr>
        <p:spPr>
          <a:xfrm>
            <a:off x="10352539" y="295729"/>
            <a:ext cx="838198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baseline="0" i="0" lang="en-US" sz="2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itle and Caption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/>
          <p:nvPr>
            <p:ph type="title"/>
          </p:nvPr>
        </p:nvSpPr>
        <p:spPr>
          <a:xfrm>
            <a:off x="1154954" y="1447800"/>
            <a:ext cx="8825659" cy="19811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rtl="0">
              <a:spcBef>
                <a:spcPts val="0"/>
              </a:spcBef>
              <a:defRPr sz="4800"/>
            </a:lvl1pPr>
            <a:lvl2pPr rtl="0">
              <a:spcBef>
                <a:spcPts val="0"/>
              </a:spcBef>
              <a:defRPr>
                <a:solidFill>
                  <a:schemeClr val="lt2"/>
                </a:solidFill>
              </a:defRPr>
            </a:lvl2pPr>
            <a:lvl3pPr rtl="0">
              <a:spcBef>
                <a:spcPts val="0"/>
              </a:spcBef>
              <a:defRPr>
                <a:solidFill>
                  <a:schemeClr val="lt2"/>
                </a:solidFill>
              </a:defRPr>
            </a:lvl3pPr>
            <a:lvl4pPr rtl="0">
              <a:spcBef>
                <a:spcPts val="0"/>
              </a:spcBef>
              <a:defRPr>
                <a:solidFill>
                  <a:schemeClr val="lt2"/>
                </a:solidFill>
              </a:defRPr>
            </a:lvl4pPr>
            <a:lvl5pPr rtl="0">
              <a:spcBef>
                <a:spcPts val="0"/>
              </a:spcBef>
              <a:defRPr>
                <a:solidFill>
                  <a:schemeClr val="lt2"/>
                </a:solidFill>
              </a:defRPr>
            </a:lvl5pPr>
            <a:lvl6pPr rtl="0">
              <a:spcBef>
                <a:spcPts val="0"/>
              </a:spcBef>
              <a:defRPr>
                <a:solidFill>
                  <a:schemeClr val="lt2"/>
                </a:solidFill>
              </a:defRPr>
            </a:lvl6pPr>
            <a:lvl7pPr rtl="0">
              <a:spcBef>
                <a:spcPts val="0"/>
              </a:spcBef>
              <a:defRPr>
                <a:solidFill>
                  <a:schemeClr val="lt2"/>
                </a:solidFill>
              </a:defRPr>
            </a:lvl7pPr>
            <a:lvl8pPr rtl="0">
              <a:spcBef>
                <a:spcPts val="0"/>
              </a:spcBef>
              <a:defRPr>
                <a:solidFill>
                  <a:schemeClr val="lt2"/>
                </a:solidFill>
              </a:defRPr>
            </a:lvl8pPr>
            <a:lvl9pPr rtl="0">
              <a:spcBef>
                <a:spcPts val="0"/>
              </a:spcBef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6" name="Shape 86"/>
          <p:cNvSpPr txBox="1"/>
          <p:nvPr>
            <p:ph idx="1" type="body"/>
          </p:nvPr>
        </p:nvSpPr>
        <p:spPr>
          <a:xfrm>
            <a:off x="1154954" y="3657600"/>
            <a:ext cx="8825659" cy="236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rtl="0">
              <a:spcBef>
                <a:spcPts val="0"/>
              </a:spcBef>
              <a:buFont typeface="Questrial"/>
              <a:buNone/>
              <a:defRPr sz="1800"/>
            </a:lvl1pPr>
            <a:lvl2pPr indent="0" marL="457200" rtl="0">
              <a:spcBef>
                <a:spcPts val="0"/>
              </a:spcBef>
              <a:buFont typeface="Questrial"/>
              <a:buNone/>
              <a:defRPr sz="1200"/>
            </a:lvl2pPr>
            <a:lvl3pPr indent="0" marL="914400" rtl="0">
              <a:spcBef>
                <a:spcPts val="0"/>
              </a:spcBef>
              <a:buFont typeface="Questrial"/>
              <a:buNone/>
              <a:defRPr sz="1000"/>
            </a:lvl3pPr>
            <a:lvl4pPr indent="0" marL="1371600" rtl="0">
              <a:spcBef>
                <a:spcPts val="0"/>
              </a:spcBef>
              <a:buFont typeface="Questrial"/>
              <a:buNone/>
              <a:defRPr sz="900"/>
            </a:lvl4pPr>
            <a:lvl5pPr indent="0" marL="1828800" rtl="0">
              <a:spcBef>
                <a:spcPts val="0"/>
              </a:spcBef>
              <a:buFont typeface="Questrial"/>
              <a:buNone/>
              <a:defRPr sz="900"/>
            </a:lvl5pPr>
            <a:lvl6pPr indent="0" marL="2286000" rtl="0">
              <a:spcBef>
                <a:spcPts val="0"/>
              </a:spcBef>
              <a:buFont typeface="Questrial"/>
              <a:buNone/>
              <a:defRPr sz="900"/>
            </a:lvl6pPr>
            <a:lvl7pPr indent="0" marL="2743200" rtl="0">
              <a:spcBef>
                <a:spcPts val="0"/>
              </a:spcBef>
              <a:buFont typeface="Questrial"/>
              <a:buNone/>
              <a:defRPr sz="900"/>
            </a:lvl7pPr>
            <a:lvl8pPr indent="0" marL="3200400" rtl="0">
              <a:spcBef>
                <a:spcPts val="0"/>
              </a:spcBef>
              <a:buFont typeface="Questrial"/>
              <a:buNone/>
              <a:defRPr sz="900"/>
            </a:lvl8pPr>
            <a:lvl9pPr indent="0" marL="3657600" rtl="0">
              <a:spcBef>
                <a:spcPts val="0"/>
              </a:spcBef>
              <a:buFont typeface="Questrial"/>
              <a:buNone/>
              <a:defRPr sz="900"/>
            </a:lvl9pPr>
          </a:lstStyle>
          <a:p/>
        </p:txBody>
      </p:sp>
      <p:sp>
        <p:nvSpPr>
          <p:cNvPr id="87" name="Shape 87"/>
          <p:cNvSpPr txBox="1"/>
          <p:nvPr>
            <p:ph idx="10" type="dt"/>
          </p:nvPr>
        </p:nvSpPr>
        <p:spPr>
          <a:xfrm rot="5400000">
            <a:off x="10155639" y="1790700"/>
            <a:ext cx="990598" cy="30479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marL="0" marR="0" rtl="0" algn="l">
              <a:spcBef>
                <a:spcPts val="0"/>
              </a:spcBef>
              <a:defRPr b="0" baseline="0" i="0" sz="11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marL="4572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marL="9144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marL="13716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marL="18288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marL="22860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marL="27432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marL="32004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marL="36576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88" name="Shape 88"/>
          <p:cNvSpPr txBox="1"/>
          <p:nvPr>
            <p:ph idx="11" type="ftr"/>
          </p:nvPr>
        </p:nvSpPr>
        <p:spPr>
          <a:xfrm rot="5400000">
            <a:off x="8951573" y="3225296"/>
            <a:ext cx="3859794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marL="0" marR="0" rtl="0" algn="l">
              <a:spcBef>
                <a:spcPts val="0"/>
              </a:spcBef>
              <a:defRPr b="0" baseline="0" i="0" sz="11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marL="4572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marL="9144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marL="13716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marL="18288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marL="22860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marL="27432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marL="32004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marL="36576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89" name="Shape 89"/>
          <p:cNvSpPr txBox="1"/>
          <p:nvPr>
            <p:ph idx="12" type="sldNum"/>
          </p:nvPr>
        </p:nvSpPr>
        <p:spPr>
          <a:xfrm>
            <a:off x="10352539" y="295729"/>
            <a:ext cx="838198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baseline="0" i="0" lang="en-US" sz="2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Quote with Caption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/>
          <p:nvPr>
            <p:ph type="title"/>
          </p:nvPr>
        </p:nvSpPr>
        <p:spPr>
          <a:xfrm>
            <a:off x="1574800" y="1447800"/>
            <a:ext cx="7999315" cy="232337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rtl="0">
              <a:spcBef>
                <a:spcPts val="0"/>
              </a:spcBef>
              <a:defRPr sz="4800"/>
            </a:lvl1pPr>
            <a:lvl2pPr rtl="0">
              <a:spcBef>
                <a:spcPts val="0"/>
              </a:spcBef>
              <a:defRPr>
                <a:solidFill>
                  <a:schemeClr val="lt2"/>
                </a:solidFill>
              </a:defRPr>
            </a:lvl2pPr>
            <a:lvl3pPr rtl="0">
              <a:spcBef>
                <a:spcPts val="0"/>
              </a:spcBef>
              <a:defRPr>
                <a:solidFill>
                  <a:schemeClr val="lt2"/>
                </a:solidFill>
              </a:defRPr>
            </a:lvl3pPr>
            <a:lvl4pPr rtl="0">
              <a:spcBef>
                <a:spcPts val="0"/>
              </a:spcBef>
              <a:defRPr>
                <a:solidFill>
                  <a:schemeClr val="lt2"/>
                </a:solidFill>
              </a:defRPr>
            </a:lvl4pPr>
            <a:lvl5pPr rtl="0">
              <a:spcBef>
                <a:spcPts val="0"/>
              </a:spcBef>
              <a:defRPr>
                <a:solidFill>
                  <a:schemeClr val="lt2"/>
                </a:solidFill>
              </a:defRPr>
            </a:lvl5pPr>
            <a:lvl6pPr rtl="0">
              <a:spcBef>
                <a:spcPts val="0"/>
              </a:spcBef>
              <a:defRPr>
                <a:solidFill>
                  <a:schemeClr val="lt2"/>
                </a:solidFill>
              </a:defRPr>
            </a:lvl6pPr>
            <a:lvl7pPr rtl="0">
              <a:spcBef>
                <a:spcPts val="0"/>
              </a:spcBef>
              <a:defRPr>
                <a:solidFill>
                  <a:schemeClr val="lt2"/>
                </a:solidFill>
              </a:defRPr>
            </a:lvl7pPr>
            <a:lvl8pPr rtl="0">
              <a:spcBef>
                <a:spcPts val="0"/>
              </a:spcBef>
              <a:defRPr>
                <a:solidFill>
                  <a:schemeClr val="lt2"/>
                </a:solidFill>
              </a:defRPr>
            </a:lvl8pPr>
            <a:lvl9pPr rtl="0">
              <a:spcBef>
                <a:spcPts val="0"/>
              </a:spcBef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92" name="Shape 92"/>
          <p:cNvSpPr txBox="1"/>
          <p:nvPr>
            <p:ph idx="1" type="body"/>
          </p:nvPr>
        </p:nvSpPr>
        <p:spPr>
          <a:xfrm>
            <a:off x="1930400" y="3771173"/>
            <a:ext cx="7279649" cy="34217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marL="0" rtl="0">
              <a:spcBef>
                <a:spcPts val="0"/>
              </a:spcBef>
              <a:buClr>
                <a:srgbClr val="86D1D8"/>
              </a:buClr>
              <a:buFont typeface="Questrial"/>
              <a:buNone/>
              <a:defRPr b="0" i="0" sz="1400" cap="small">
                <a:solidFill>
                  <a:srgbClr val="86D1D8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marL="457200" rtl="0">
              <a:spcBef>
                <a:spcPts val="0"/>
              </a:spcBef>
              <a:buFont typeface="Questrial"/>
              <a:buNone/>
              <a:defRPr sz="1200"/>
            </a:lvl2pPr>
            <a:lvl3pPr indent="0" marL="914400" rtl="0">
              <a:spcBef>
                <a:spcPts val="0"/>
              </a:spcBef>
              <a:buFont typeface="Questrial"/>
              <a:buNone/>
              <a:defRPr sz="1000"/>
            </a:lvl3pPr>
            <a:lvl4pPr indent="0" marL="1371600" rtl="0">
              <a:spcBef>
                <a:spcPts val="0"/>
              </a:spcBef>
              <a:buFont typeface="Questrial"/>
              <a:buNone/>
              <a:defRPr sz="900"/>
            </a:lvl4pPr>
            <a:lvl5pPr indent="0" marL="1828800" rtl="0">
              <a:spcBef>
                <a:spcPts val="0"/>
              </a:spcBef>
              <a:buFont typeface="Questrial"/>
              <a:buNone/>
              <a:defRPr sz="900"/>
            </a:lvl5pPr>
            <a:lvl6pPr indent="0" marL="2286000" rtl="0">
              <a:spcBef>
                <a:spcPts val="0"/>
              </a:spcBef>
              <a:buFont typeface="Questrial"/>
              <a:buNone/>
              <a:defRPr sz="900"/>
            </a:lvl6pPr>
            <a:lvl7pPr indent="0" marL="2743200" rtl="0">
              <a:spcBef>
                <a:spcPts val="0"/>
              </a:spcBef>
              <a:buFont typeface="Questrial"/>
              <a:buNone/>
              <a:defRPr sz="900"/>
            </a:lvl7pPr>
            <a:lvl8pPr indent="0" marL="3200400" rtl="0">
              <a:spcBef>
                <a:spcPts val="0"/>
              </a:spcBef>
              <a:buFont typeface="Questrial"/>
              <a:buNone/>
              <a:defRPr sz="900"/>
            </a:lvl8pPr>
            <a:lvl9pPr indent="0" marL="3657600" rtl="0">
              <a:spcBef>
                <a:spcPts val="0"/>
              </a:spcBef>
              <a:buFont typeface="Questrial"/>
              <a:buNone/>
              <a:defRPr sz="900"/>
            </a:lvl9pPr>
          </a:lstStyle>
          <a:p/>
        </p:txBody>
      </p:sp>
      <p:sp>
        <p:nvSpPr>
          <p:cNvPr id="93" name="Shape 93"/>
          <p:cNvSpPr txBox="1"/>
          <p:nvPr>
            <p:ph idx="2" type="body"/>
          </p:nvPr>
        </p:nvSpPr>
        <p:spPr>
          <a:xfrm>
            <a:off x="1154954" y="4350657"/>
            <a:ext cx="8825659" cy="16763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rtl="0">
              <a:spcBef>
                <a:spcPts val="0"/>
              </a:spcBef>
              <a:buFont typeface="Questrial"/>
              <a:buNone/>
              <a:defRPr sz="1800"/>
            </a:lvl1pPr>
            <a:lvl2pPr indent="0" marL="457200" rtl="0">
              <a:spcBef>
                <a:spcPts val="0"/>
              </a:spcBef>
              <a:buFont typeface="Questrial"/>
              <a:buNone/>
              <a:defRPr sz="1200"/>
            </a:lvl2pPr>
            <a:lvl3pPr indent="0" marL="914400" rtl="0">
              <a:spcBef>
                <a:spcPts val="0"/>
              </a:spcBef>
              <a:buFont typeface="Questrial"/>
              <a:buNone/>
              <a:defRPr sz="1000"/>
            </a:lvl3pPr>
            <a:lvl4pPr indent="0" marL="1371600" rtl="0">
              <a:spcBef>
                <a:spcPts val="0"/>
              </a:spcBef>
              <a:buFont typeface="Questrial"/>
              <a:buNone/>
              <a:defRPr sz="900"/>
            </a:lvl4pPr>
            <a:lvl5pPr indent="0" marL="1828800" rtl="0">
              <a:spcBef>
                <a:spcPts val="0"/>
              </a:spcBef>
              <a:buFont typeface="Questrial"/>
              <a:buNone/>
              <a:defRPr sz="900"/>
            </a:lvl5pPr>
            <a:lvl6pPr indent="0" marL="2286000" rtl="0">
              <a:spcBef>
                <a:spcPts val="0"/>
              </a:spcBef>
              <a:buFont typeface="Questrial"/>
              <a:buNone/>
              <a:defRPr sz="900"/>
            </a:lvl6pPr>
            <a:lvl7pPr indent="0" marL="2743200" rtl="0">
              <a:spcBef>
                <a:spcPts val="0"/>
              </a:spcBef>
              <a:buFont typeface="Questrial"/>
              <a:buNone/>
              <a:defRPr sz="900"/>
            </a:lvl7pPr>
            <a:lvl8pPr indent="0" marL="3200400" rtl="0">
              <a:spcBef>
                <a:spcPts val="0"/>
              </a:spcBef>
              <a:buFont typeface="Questrial"/>
              <a:buNone/>
              <a:defRPr sz="900"/>
            </a:lvl8pPr>
            <a:lvl9pPr indent="0" marL="3657600" rtl="0">
              <a:spcBef>
                <a:spcPts val="0"/>
              </a:spcBef>
              <a:buFont typeface="Questrial"/>
              <a:buNone/>
              <a:defRPr sz="900"/>
            </a:lvl9pPr>
          </a:lstStyle>
          <a:p/>
        </p:txBody>
      </p:sp>
      <p:sp>
        <p:nvSpPr>
          <p:cNvPr id="94" name="Shape 94"/>
          <p:cNvSpPr txBox="1"/>
          <p:nvPr>
            <p:ph idx="10" type="dt"/>
          </p:nvPr>
        </p:nvSpPr>
        <p:spPr>
          <a:xfrm rot="5400000">
            <a:off x="10155639" y="1790700"/>
            <a:ext cx="990598" cy="30479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marL="0" marR="0" rtl="0" algn="l">
              <a:spcBef>
                <a:spcPts val="0"/>
              </a:spcBef>
              <a:defRPr b="0" baseline="0" i="0" sz="11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marL="4572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marL="9144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marL="13716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marL="18288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marL="22860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marL="27432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marL="32004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marL="36576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95" name="Shape 95"/>
          <p:cNvSpPr txBox="1"/>
          <p:nvPr>
            <p:ph idx="11" type="ftr"/>
          </p:nvPr>
        </p:nvSpPr>
        <p:spPr>
          <a:xfrm rot="5400000">
            <a:off x="8951573" y="3225296"/>
            <a:ext cx="3859794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marL="0" marR="0" rtl="0" algn="l">
              <a:spcBef>
                <a:spcPts val="0"/>
              </a:spcBef>
              <a:defRPr b="0" baseline="0" i="0" sz="11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marL="4572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marL="9144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marL="13716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marL="18288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marL="22860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marL="27432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marL="32004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marL="36576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96" name="Shape 96"/>
          <p:cNvSpPr txBox="1"/>
          <p:nvPr>
            <p:ph idx="12" type="sldNum"/>
          </p:nvPr>
        </p:nvSpPr>
        <p:spPr>
          <a:xfrm>
            <a:off x="10352539" y="295729"/>
            <a:ext cx="838198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baseline="0" i="0" lang="en-US" sz="2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</a:p>
        </p:txBody>
      </p:sp>
      <p:sp>
        <p:nvSpPr>
          <p:cNvPr id="97" name="Shape 97"/>
          <p:cNvSpPr txBox="1"/>
          <p:nvPr/>
        </p:nvSpPr>
        <p:spPr>
          <a:xfrm>
            <a:off x="898295" y="971253"/>
            <a:ext cx="801912" cy="19697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r>
              <a:rPr b="0" baseline="0" i="0" lang="en-US" sz="12200" u="none" cap="none" strike="noStrike">
                <a:solidFill>
                  <a:srgbClr val="86D1D8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</a:p>
        </p:txBody>
      </p:sp>
      <p:sp>
        <p:nvSpPr>
          <p:cNvPr id="98" name="Shape 98"/>
          <p:cNvSpPr txBox="1"/>
          <p:nvPr/>
        </p:nvSpPr>
        <p:spPr>
          <a:xfrm>
            <a:off x="9330489" y="2613786"/>
            <a:ext cx="801912" cy="19697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r>
              <a:rPr b="0" baseline="0" i="0" lang="en-US" sz="12200" u="none" cap="none" strike="noStrike">
                <a:solidFill>
                  <a:srgbClr val="86D1D8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Name Card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/>
          <p:nvPr>
            <p:ph type="title"/>
          </p:nvPr>
        </p:nvSpPr>
        <p:spPr>
          <a:xfrm>
            <a:off x="1154954" y="3124200"/>
            <a:ext cx="8825659" cy="165318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rtl="0" algn="l">
              <a:spcBef>
                <a:spcPts val="0"/>
              </a:spcBef>
              <a:defRPr b="0" sz="4000" cap="none"/>
            </a:lvl1pPr>
            <a:lvl2pPr rtl="0">
              <a:spcBef>
                <a:spcPts val="0"/>
              </a:spcBef>
              <a:defRPr>
                <a:solidFill>
                  <a:schemeClr val="lt2"/>
                </a:solidFill>
              </a:defRPr>
            </a:lvl2pPr>
            <a:lvl3pPr rtl="0">
              <a:spcBef>
                <a:spcPts val="0"/>
              </a:spcBef>
              <a:defRPr>
                <a:solidFill>
                  <a:schemeClr val="lt2"/>
                </a:solidFill>
              </a:defRPr>
            </a:lvl3pPr>
            <a:lvl4pPr rtl="0">
              <a:spcBef>
                <a:spcPts val="0"/>
              </a:spcBef>
              <a:defRPr>
                <a:solidFill>
                  <a:schemeClr val="lt2"/>
                </a:solidFill>
              </a:defRPr>
            </a:lvl4pPr>
            <a:lvl5pPr rtl="0">
              <a:spcBef>
                <a:spcPts val="0"/>
              </a:spcBef>
              <a:defRPr>
                <a:solidFill>
                  <a:schemeClr val="lt2"/>
                </a:solidFill>
              </a:defRPr>
            </a:lvl5pPr>
            <a:lvl6pPr rtl="0">
              <a:spcBef>
                <a:spcPts val="0"/>
              </a:spcBef>
              <a:defRPr>
                <a:solidFill>
                  <a:schemeClr val="lt2"/>
                </a:solidFill>
              </a:defRPr>
            </a:lvl6pPr>
            <a:lvl7pPr rtl="0">
              <a:spcBef>
                <a:spcPts val="0"/>
              </a:spcBef>
              <a:defRPr>
                <a:solidFill>
                  <a:schemeClr val="lt2"/>
                </a:solidFill>
              </a:defRPr>
            </a:lvl7pPr>
            <a:lvl8pPr rtl="0">
              <a:spcBef>
                <a:spcPts val="0"/>
              </a:spcBef>
              <a:defRPr>
                <a:solidFill>
                  <a:schemeClr val="lt2"/>
                </a:solidFill>
              </a:defRPr>
            </a:lvl8pPr>
            <a:lvl9pPr rtl="0">
              <a:spcBef>
                <a:spcPts val="0"/>
              </a:spcBef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01" name="Shape 101"/>
          <p:cNvSpPr txBox="1"/>
          <p:nvPr>
            <p:ph idx="1" type="body"/>
          </p:nvPr>
        </p:nvSpPr>
        <p:spPr>
          <a:xfrm>
            <a:off x="1154954" y="4777380"/>
            <a:ext cx="8825659" cy="8603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marL="0" rtl="0" algn="l">
              <a:spcBef>
                <a:spcPts val="0"/>
              </a:spcBef>
              <a:buClr>
                <a:srgbClr val="86D1D8"/>
              </a:buClr>
              <a:buFont typeface="Questrial"/>
              <a:buNone/>
              <a:defRPr sz="2000" cap="none">
                <a:solidFill>
                  <a:srgbClr val="86D1D8"/>
                </a:solidFill>
              </a:defRPr>
            </a:lvl1pPr>
            <a:lvl2pPr indent="0" marL="457200" rtl="0">
              <a:spcBef>
                <a:spcPts val="0"/>
              </a:spcBef>
              <a:buClr>
                <a:schemeClr val="lt1"/>
              </a:buClr>
              <a:buFont typeface="Questrial"/>
              <a:buNone/>
              <a:defRPr sz="1800">
                <a:solidFill>
                  <a:schemeClr val="lt1"/>
                </a:solidFill>
              </a:defRPr>
            </a:lvl2pPr>
            <a:lvl3pPr indent="0" marL="914400" rtl="0">
              <a:spcBef>
                <a:spcPts val="0"/>
              </a:spcBef>
              <a:buClr>
                <a:schemeClr val="lt1"/>
              </a:buClr>
              <a:buFont typeface="Questrial"/>
              <a:buNone/>
              <a:defRPr sz="1600">
                <a:solidFill>
                  <a:schemeClr val="lt1"/>
                </a:solidFill>
              </a:defRPr>
            </a:lvl3pPr>
            <a:lvl4pPr indent="0" marL="1371600" rtl="0">
              <a:spcBef>
                <a:spcPts val="0"/>
              </a:spcBef>
              <a:buClr>
                <a:schemeClr val="lt1"/>
              </a:buClr>
              <a:buFont typeface="Questrial"/>
              <a:buNone/>
              <a:defRPr sz="1400">
                <a:solidFill>
                  <a:schemeClr val="lt1"/>
                </a:solidFill>
              </a:defRPr>
            </a:lvl4pPr>
            <a:lvl5pPr indent="0" marL="1828800" rtl="0">
              <a:spcBef>
                <a:spcPts val="0"/>
              </a:spcBef>
              <a:buClr>
                <a:schemeClr val="lt1"/>
              </a:buClr>
              <a:buFont typeface="Questrial"/>
              <a:buNone/>
              <a:defRPr sz="1400">
                <a:solidFill>
                  <a:schemeClr val="lt1"/>
                </a:solidFill>
              </a:defRPr>
            </a:lvl5pPr>
            <a:lvl6pPr indent="0" marL="2286000" rtl="0">
              <a:spcBef>
                <a:spcPts val="0"/>
              </a:spcBef>
              <a:buClr>
                <a:schemeClr val="lt1"/>
              </a:buClr>
              <a:buFont typeface="Questrial"/>
              <a:buNone/>
              <a:defRPr sz="1400">
                <a:solidFill>
                  <a:schemeClr val="lt1"/>
                </a:solidFill>
              </a:defRPr>
            </a:lvl6pPr>
            <a:lvl7pPr indent="0" marL="2743200" rtl="0">
              <a:spcBef>
                <a:spcPts val="0"/>
              </a:spcBef>
              <a:buClr>
                <a:schemeClr val="lt1"/>
              </a:buClr>
              <a:buFont typeface="Questrial"/>
              <a:buNone/>
              <a:defRPr sz="1400">
                <a:solidFill>
                  <a:schemeClr val="lt1"/>
                </a:solidFill>
              </a:defRPr>
            </a:lvl7pPr>
            <a:lvl8pPr indent="0" marL="3200400" rtl="0">
              <a:spcBef>
                <a:spcPts val="0"/>
              </a:spcBef>
              <a:buClr>
                <a:schemeClr val="lt1"/>
              </a:buClr>
              <a:buFont typeface="Questrial"/>
              <a:buNone/>
              <a:defRPr sz="1400">
                <a:solidFill>
                  <a:schemeClr val="lt1"/>
                </a:solidFill>
              </a:defRPr>
            </a:lvl8pPr>
            <a:lvl9pPr indent="0" marL="3657600" rtl="0">
              <a:spcBef>
                <a:spcPts val="0"/>
              </a:spcBef>
              <a:buClr>
                <a:schemeClr val="lt1"/>
              </a:buClr>
              <a:buFont typeface="Questrial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" name="Shape 102"/>
          <p:cNvSpPr txBox="1"/>
          <p:nvPr>
            <p:ph idx="10" type="dt"/>
          </p:nvPr>
        </p:nvSpPr>
        <p:spPr>
          <a:xfrm rot="5400000">
            <a:off x="10155639" y="1790700"/>
            <a:ext cx="990598" cy="30479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marL="0" marR="0" rtl="0" algn="l">
              <a:spcBef>
                <a:spcPts val="0"/>
              </a:spcBef>
              <a:defRPr b="0" baseline="0" i="0" sz="11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marL="4572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marL="9144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marL="13716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marL="18288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marL="22860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marL="27432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marL="32004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marL="36576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03" name="Shape 103"/>
          <p:cNvSpPr txBox="1"/>
          <p:nvPr>
            <p:ph idx="11" type="ftr"/>
          </p:nvPr>
        </p:nvSpPr>
        <p:spPr>
          <a:xfrm rot="5400000">
            <a:off x="8951573" y="3225296"/>
            <a:ext cx="3859794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marL="0" marR="0" rtl="0" algn="l">
              <a:spcBef>
                <a:spcPts val="0"/>
              </a:spcBef>
              <a:defRPr b="0" baseline="0" i="0" sz="11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marL="4572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marL="9144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marL="13716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marL="18288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marL="22860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marL="27432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marL="32004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marL="36576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04" name="Shape 104"/>
          <p:cNvSpPr txBox="1"/>
          <p:nvPr>
            <p:ph idx="12" type="sldNum"/>
          </p:nvPr>
        </p:nvSpPr>
        <p:spPr>
          <a:xfrm>
            <a:off x="10352539" y="295729"/>
            <a:ext cx="838198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baseline="0" i="0" lang="en-US" sz="2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3 Column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 txBox="1"/>
          <p:nvPr>
            <p:ph type="title"/>
          </p:nvPr>
        </p:nvSpPr>
        <p:spPr>
          <a:xfrm>
            <a:off x="646110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rtl="0">
              <a:spcBef>
                <a:spcPts val="0"/>
              </a:spcBef>
              <a:defRPr sz="4200"/>
            </a:lvl1pPr>
            <a:lvl2pPr rtl="0">
              <a:spcBef>
                <a:spcPts val="0"/>
              </a:spcBef>
              <a:defRPr>
                <a:solidFill>
                  <a:schemeClr val="lt2"/>
                </a:solidFill>
              </a:defRPr>
            </a:lvl2pPr>
            <a:lvl3pPr rtl="0">
              <a:spcBef>
                <a:spcPts val="0"/>
              </a:spcBef>
              <a:defRPr>
                <a:solidFill>
                  <a:schemeClr val="lt2"/>
                </a:solidFill>
              </a:defRPr>
            </a:lvl3pPr>
            <a:lvl4pPr rtl="0">
              <a:spcBef>
                <a:spcPts val="0"/>
              </a:spcBef>
              <a:defRPr>
                <a:solidFill>
                  <a:schemeClr val="lt2"/>
                </a:solidFill>
              </a:defRPr>
            </a:lvl4pPr>
            <a:lvl5pPr rtl="0">
              <a:spcBef>
                <a:spcPts val="0"/>
              </a:spcBef>
              <a:defRPr>
                <a:solidFill>
                  <a:schemeClr val="lt2"/>
                </a:solidFill>
              </a:defRPr>
            </a:lvl5pPr>
            <a:lvl6pPr rtl="0">
              <a:spcBef>
                <a:spcPts val="0"/>
              </a:spcBef>
              <a:defRPr>
                <a:solidFill>
                  <a:schemeClr val="lt2"/>
                </a:solidFill>
              </a:defRPr>
            </a:lvl6pPr>
            <a:lvl7pPr rtl="0">
              <a:spcBef>
                <a:spcPts val="0"/>
              </a:spcBef>
              <a:defRPr>
                <a:solidFill>
                  <a:schemeClr val="lt2"/>
                </a:solidFill>
              </a:defRPr>
            </a:lvl7pPr>
            <a:lvl8pPr rtl="0">
              <a:spcBef>
                <a:spcPts val="0"/>
              </a:spcBef>
              <a:defRPr>
                <a:solidFill>
                  <a:schemeClr val="lt2"/>
                </a:solidFill>
              </a:defRPr>
            </a:lvl8pPr>
            <a:lvl9pPr rtl="0">
              <a:spcBef>
                <a:spcPts val="0"/>
              </a:spcBef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07" name="Shape 107"/>
          <p:cNvSpPr txBox="1"/>
          <p:nvPr>
            <p:ph idx="1" type="body"/>
          </p:nvPr>
        </p:nvSpPr>
        <p:spPr>
          <a:xfrm>
            <a:off x="632947" y="1981200"/>
            <a:ext cx="2946865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marL="0" rtl="0">
              <a:spcBef>
                <a:spcPts val="0"/>
              </a:spcBef>
              <a:buClr>
                <a:srgbClr val="86D1D8"/>
              </a:buClr>
              <a:buFont typeface="Questrial"/>
              <a:buNone/>
              <a:defRPr b="0" sz="2400">
                <a:solidFill>
                  <a:srgbClr val="86D1D8"/>
                </a:solidFill>
              </a:defRPr>
            </a:lvl1pPr>
            <a:lvl2pPr indent="0" marL="457200" rtl="0">
              <a:spcBef>
                <a:spcPts val="0"/>
              </a:spcBef>
              <a:buFont typeface="Questrial"/>
              <a:buNone/>
              <a:defRPr b="1" sz="2000"/>
            </a:lvl2pPr>
            <a:lvl3pPr indent="0" marL="914400" rtl="0">
              <a:spcBef>
                <a:spcPts val="0"/>
              </a:spcBef>
              <a:buFont typeface="Questrial"/>
              <a:buNone/>
              <a:defRPr b="1" sz="1800"/>
            </a:lvl3pPr>
            <a:lvl4pPr indent="0" marL="1371600" rtl="0">
              <a:spcBef>
                <a:spcPts val="0"/>
              </a:spcBef>
              <a:buFont typeface="Questrial"/>
              <a:buNone/>
              <a:defRPr b="1" sz="1600"/>
            </a:lvl4pPr>
            <a:lvl5pPr indent="0" marL="1828800" rtl="0">
              <a:spcBef>
                <a:spcPts val="0"/>
              </a:spcBef>
              <a:buFont typeface="Questrial"/>
              <a:buNone/>
              <a:defRPr b="1" sz="1600"/>
            </a:lvl5pPr>
            <a:lvl6pPr indent="0" marL="2286000" rtl="0">
              <a:spcBef>
                <a:spcPts val="0"/>
              </a:spcBef>
              <a:buFont typeface="Questrial"/>
              <a:buNone/>
              <a:defRPr b="1" sz="1600"/>
            </a:lvl6pPr>
            <a:lvl7pPr indent="0" marL="2743200" rtl="0">
              <a:spcBef>
                <a:spcPts val="0"/>
              </a:spcBef>
              <a:buFont typeface="Questrial"/>
              <a:buNone/>
              <a:defRPr b="1" sz="1600"/>
            </a:lvl7pPr>
            <a:lvl8pPr indent="0" marL="3200400" rtl="0">
              <a:spcBef>
                <a:spcPts val="0"/>
              </a:spcBef>
              <a:buFont typeface="Questrial"/>
              <a:buNone/>
              <a:defRPr b="1" sz="1600"/>
            </a:lvl8pPr>
            <a:lvl9pPr indent="0" marL="3657600" rtl="0">
              <a:spcBef>
                <a:spcPts val="0"/>
              </a:spcBef>
              <a:buFont typeface="Questrial"/>
              <a:buNone/>
              <a:defRPr b="1" sz="1600"/>
            </a:lvl9pPr>
          </a:lstStyle>
          <a:p/>
        </p:txBody>
      </p:sp>
      <p:sp>
        <p:nvSpPr>
          <p:cNvPr id="108" name="Shape 108"/>
          <p:cNvSpPr txBox="1"/>
          <p:nvPr>
            <p:ph idx="2" type="body"/>
          </p:nvPr>
        </p:nvSpPr>
        <p:spPr>
          <a:xfrm>
            <a:off x="652462" y="2667000"/>
            <a:ext cx="2927350" cy="358933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marL="0" rtl="0">
              <a:spcBef>
                <a:spcPts val="0"/>
              </a:spcBef>
              <a:buFont typeface="Questrial"/>
              <a:buNone/>
              <a:defRPr sz="1400"/>
            </a:lvl1pPr>
            <a:lvl2pPr indent="0" marL="457200" rtl="0">
              <a:spcBef>
                <a:spcPts val="0"/>
              </a:spcBef>
              <a:buFont typeface="Questrial"/>
              <a:buNone/>
              <a:defRPr sz="1200"/>
            </a:lvl2pPr>
            <a:lvl3pPr indent="0" marL="914400" rtl="0">
              <a:spcBef>
                <a:spcPts val="0"/>
              </a:spcBef>
              <a:buFont typeface="Questrial"/>
              <a:buNone/>
              <a:defRPr sz="1000"/>
            </a:lvl3pPr>
            <a:lvl4pPr indent="0" marL="1371600" rtl="0">
              <a:spcBef>
                <a:spcPts val="0"/>
              </a:spcBef>
              <a:buFont typeface="Questrial"/>
              <a:buNone/>
              <a:defRPr sz="900"/>
            </a:lvl4pPr>
            <a:lvl5pPr indent="0" marL="1828800" rtl="0">
              <a:spcBef>
                <a:spcPts val="0"/>
              </a:spcBef>
              <a:buFont typeface="Questrial"/>
              <a:buNone/>
              <a:defRPr sz="900"/>
            </a:lvl5pPr>
            <a:lvl6pPr indent="0" marL="2286000" rtl="0">
              <a:spcBef>
                <a:spcPts val="0"/>
              </a:spcBef>
              <a:buFont typeface="Questrial"/>
              <a:buNone/>
              <a:defRPr sz="900"/>
            </a:lvl6pPr>
            <a:lvl7pPr indent="0" marL="2743200" rtl="0">
              <a:spcBef>
                <a:spcPts val="0"/>
              </a:spcBef>
              <a:buFont typeface="Questrial"/>
              <a:buNone/>
              <a:defRPr sz="900"/>
            </a:lvl7pPr>
            <a:lvl8pPr indent="0" marL="3200400" rtl="0">
              <a:spcBef>
                <a:spcPts val="0"/>
              </a:spcBef>
              <a:buFont typeface="Questrial"/>
              <a:buNone/>
              <a:defRPr sz="900"/>
            </a:lvl8pPr>
            <a:lvl9pPr indent="0" marL="3657600" rtl="0">
              <a:spcBef>
                <a:spcPts val="0"/>
              </a:spcBef>
              <a:buFont typeface="Questrial"/>
              <a:buNone/>
              <a:defRPr sz="900"/>
            </a:lvl9pPr>
          </a:lstStyle>
          <a:p/>
        </p:txBody>
      </p:sp>
      <p:sp>
        <p:nvSpPr>
          <p:cNvPr id="109" name="Shape 109"/>
          <p:cNvSpPr txBox="1"/>
          <p:nvPr>
            <p:ph idx="3" type="body"/>
          </p:nvPr>
        </p:nvSpPr>
        <p:spPr>
          <a:xfrm>
            <a:off x="3883658" y="1981200"/>
            <a:ext cx="2936241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marL="0" rtl="0">
              <a:spcBef>
                <a:spcPts val="0"/>
              </a:spcBef>
              <a:buClr>
                <a:srgbClr val="86D1D8"/>
              </a:buClr>
              <a:buFont typeface="Questrial"/>
              <a:buNone/>
              <a:defRPr b="0" sz="2400">
                <a:solidFill>
                  <a:srgbClr val="86D1D8"/>
                </a:solidFill>
              </a:defRPr>
            </a:lvl1pPr>
            <a:lvl2pPr indent="0" marL="457200" rtl="0">
              <a:spcBef>
                <a:spcPts val="0"/>
              </a:spcBef>
              <a:buFont typeface="Questrial"/>
              <a:buNone/>
              <a:defRPr b="1" sz="2000"/>
            </a:lvl2pPr>
            <a:lvl3pPr indent="0" marL="914400" rtl="0">
              <a:spcBef>
                <a:spcPts val="0"/>
              </a:spcBef>
              <a:buFont typeface="Questrial"/>
              <a:buNone/>
              <a:defRPr b="1" sz="1800"/>
            </a:lvl3pPr>
            <a:lvl4pPr indent="0" marL="1371600" rtl="0">
              <a:spcBef>
                <a:spcPts val="0"/>
              </a:spcBef>
              <a:buFont typeface="Questrial"/>
              <a:buNone/>
              <a:defRPr b="1" sz="1600"/>
            </a:lvl4pPr>
            <a:lvl5pPr indent="0" marL="1828800" rtl="0">
              <a:spcBef>
                <a:spcPts val="0"/>
              </a:spcBef>
              <a:buFont typeface="Questrial"/>
              <a:buNone/>
              <a:defRPr b="1" sz="1600"/>
            </a:lvl5pPr>
            <a:lvl6pPr indent="0" marL="2286000" rtl="0">
              <a:spcBef>
                <a:spcPts val="0"/>
              </a:spcBef>
              <a:buFont typeface="Questrial"/>
              <a:buNone/>
              <a:defRPr b="1" sz="1600"/>
            </a:lvl6pPr>
            <a:lvl7pPr indent="0" marL="2743200" rtl="0">
              <a:spcBef>
                <a:spcPts val="0"/>
              </a:spcBef>
              <a:buFont typeface="Questrial"/>
              <a:buNone/>
              <a:defRPr b="1" sz="1600"/>
            </a:lvl7pPr>
            <a:lvl8pPr indent="0" marL="3200400" rtl="0">
              <a:spcBef>
                <a:spcPts val="0"/>
              </a:spcBef>
              <a:buFont typeface="Questrial"/>
              <a:buNone/>
              <a:defRPr b="1" sz="1600"/>
            </a:lvl8pPr>
            <a:lvl9pPr indent="0" marL="3657600" rtl="0">
              <a:spcBef>
                <a:spcPts val="0"/>
              </a:spcBef>
              <a:buFont typeface="Questrial"/>
              <a:buNone/>
              <a:defRPr b="1" sz="1600"/>
            </a:lvl9pPr>
          </a:lstStyle>
          <a:p/>
        </p:txBody>
      </p:sp>
      <p:sp>
        <p:nvSpPr>
          <p:cNvPr id="110" name="Shape 110"/>
          <p:cNvSpPr txBox="1"/>
          <p:nvPr>
            <p:ph idx="4" type="body"/>
          </p:nvPr>
        </p:nvSpPr>
        <p:spPr>
          <a:xfrm>
            <a:off x="3873105" y="2667000"/>
            <a:ext cx="2946793" cy="358933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marL="0" rtl="0">
              <a:spcBef>
                <a:spcPts val="0"/>
              </a:spcBef>
              <a:buFont typeface="Questrial"/>
              <a:buNone/>
              <a:defRPr sz="1400"/>
            </a:lvl1pPr>
            <a:lvl2pPr indent="0" marL="457200" rtl="0">
              <a:spcBef>
                <a:spcPts val="0"/>
              </a:spcBef>
              <a:buFont typeface="Questrial"/>
              <a:buNone/>
              <a:defRPr sz="1200"/>
            </a:lvl2pPr>
            <a:lvl3pPr indent="0" marL="914400" rtl="0">
              <a:spcBef>
                <a:spcPts val="0"/>
              </a:spcBef>
              <a:buFont typeface="Questrial"/>
              <a:buNone/>
              <a:defRPr sz="1000"/>
            </a:lvl3pPr>
            <a:lvl4pPr indent="0" marL="1371600" rtl="0">
              <a:spcBef>
                <a:spcPts val="0"/>
              </a:spcBef>
              <a:buFont typeface="Questrial"/>
              <a:buNone/>
              <a:defRPr sz="900"/>
            </a:lvl4pPr>
            <a:lvl5pPr indent="0" marL="1828800" rtl="0">
              <a:spcBef>
                <a:spcPts val="0"/>
              </a:spcBef>
              <a:buFont typeface="Questrial"/>
              <a:buNone/>
              <a:defRPr sz="900"/>
            </a:lvl5pPr>
            <a:lvl6pPr indent="0" marL="2286000" rtl="0">
              <a:spcBef>
                <a:spcPts val="0"/>
              </a:spcBef>
              <a:buFont typeface="Questrial"/>
              <a:buNone/>
              <a:defRPr sz="900"/>
            </a:lvl6pPr>
            <a:lvl7pPr indent="0" marL="2743200" rtl="0">
              <a:spcBef>
                <a:spcPts val="0"/>
              </a:spcBef>
              <a:buFont typeface="Questrial"/>
              <a:buNone/>
              <a:defRPr sz="900"/>
            </a:lvl7pPr>
            <a:lvl8pPr indent="0" marL="3200400" rtl="0">
              <a:spcBef>
                <a:spcPts val="0"/>
              </a:spcBef>
              <a:buFont typeface="Questrial"/>
              <a:buNone/>
              <a:defRPr sz="900"/>
            </a:lvl8pPr>
            <a:lvl9pPr indent="0" marL="3657600" rtl="0">
              <a:spcBef>
                <a:spcPts val="0"/>
              </a:spcBef>
              <a:buFont typeface="Questrial"/>
              <a:buNone/>
              <a:defRPr sz="900"/>
            </a:lvl9pPr>
          </a:lstStyle>
          <a:p/>
        </p:txBody>
      </p:sp>
      <p:sp>
        <p:nvSpPr>
          <p:cNvPr id="111" name="Shape 111"/>
          <p:cNvSpPr txBox="1"/>
          <p:nvPr>
            <p:ph idx="5" type="body"/>
          </p:nvPr>
        </p:nvSpPr>
        <p:spPr>
          <a:xfrm>
            <a:off x="7124700" y="1981200"/>
            <a:ext cx="2932112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marL="0" rtl="0">
              <a:spcBef>
                <a:spcPts val="0"/>
              </a:spcBef>
              <a:buClr>
                <a:srgbClr val="86D1D8"/>
              </a:buClr>
              <a:buFont typeface="Questrial"/>
              <a:buNone/>
              <a:defRPr b="0" sz="2400">
                <a:solidFill>
                  <a:srgbClr val="86D1D8"/>
                </a:solidFill>
              </a:defRPr>
            </a:lvl1pPr>
            <a:lvl2pPr indent="0" marL="457200" rtl="0">
              <a:spcBef>
                <a:spcPts val="0"/>
              </a:spcBef>
              <a:buFont typeface="Questrial"/>
              <a:buNone/>
              <a:defRPr b="1" sz="2000"/>
            </a:lvl2pPr>
            <a:lvl3pPr indent="0" marL="914400" rtl="0">
              <a:spcBef>
                <a:spcPts val="0"/>
              </a:spcBef>
              <a:buFont typeface="Questrial"/>
              <a:buNone/>
              <a:defRPr b="1" sz="1800"/>
            </a:lvl3pPr>
            <a:lvl4pPr indent="0" marL="1371600" rtl="0">
              <a:spcBef>
                <a:spcPts val="0"/>
              </a:spcBef>
              <a:buFont typeface="Questrial"/>
              <a:buNone/>
              <a:defRPr b="1" sz="1600"/>
            </a:lvl4pPr>
            <a:lvl5pPr indent="0" marL="1828800" rtl="0">
              <a:spcBef>
                <a:spcPts val="0"/>
              </a:spcBef>
              <a:buFont typeface="Questrial"/>
              <a:buNone/>
              <a:defRPr b="1" sz="1600"/>
            </a:lvl5pPr>
            <a:lvl6pPr indent="0" marL="2286000" rtl="0">
              <a:spcBef>
                <a:spcPts val="0"/>
              </a:spcBef>
              <a:buFont typeface="Questrial"/>
              <a:buNone/>
              <a:defRPr b="1" sz="1600"/>
            </a:lvl6pPr>
            <a:lvl7pPr indent="0" marL="2743200" rtl="0">
              <a:spcBef>
                <a:spcPts val="0"/>
              </a:spcBef>
              <a:buFont typeface="Questrial"/>
              <a:buNone/>
              <a:defRPr b="1" sz="1600"/>
            </a:lvl7pPr>
            <a:lvl8pPr indent="0" marL="3200400" rtl="0">
              <a:spcBef>
                <a:spcPts val="0"/>
              </a:spcBef>
              <a:buFont typeface="Questrial"/>
              <a:buNone/>
              <a:defRPr b="1" sz="1600"/>
            </a:lvl8pPr>
            <a:lvl9pPr indent="0" marL="3657600" rtl="0">
              <a:spcBef>
                <a:spcPts val="0"/>
              </a:spcBef>
              <a:buFont typeface="Questrial"/>
              <a:buNone/>
              <a:defRPr b="1" sz="1600"/>
            </a:lvl9pPr>
          </a:lstStyle>
          <a:p/>
        </p:txBody>
      </p:sp>
      <p:sp>
        <p:nvSpPr>
          <p:cNvPr id="112" name="Shape 112"/>
          <p:cNvSpPr txBox="1"/>
          <p:nvPr>
            <p:ph idx="6" type="body"/>
          </p:nvPr>
        </p:nvSpPr>
        <p:spPr>
          <a:xfrm>
            <a:off x="7124700" y="2667000"/>
            <a:ext cx="2932112" cy="358933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marL="0" rtl="0">
              <a:spcBef>
                <a:spcPts val="0"/>
              </a:spcBef>
              <a:buFont typeface="Questrial"/>
              <a:buNone/>
              <a:defRPr sz="1400"/>
            </a:lvl1pPr>
            <a:lvl2pPr indent="0" marL="457200" rtl="0">
              <a:spcBef>
                <a:spcPts val="0"/>
              </a:spcBef>
              <a:buFont typeface="Questrial"/>
              <a:buNone/>
              <a:defRPr sz="1200"/>
            </a:lvl2pPr>
            <a:lvl3pPr indent="0" marL="914400" rtl="0">
              <a:spcBef>
                <a:spcPts val="0"/>
              </a:spcBef>
              <a:buFont typeface="Questrial"/>
              <a:buNone/>
              <a:defRPr sz="1000"/>
            </a:lvl3pPr>
            <a:lvl4pPr indent="0" marL="1371600" rtl="0">
              <a:spcBef>
                <a:spcPts val="0"/>
              </a:spcBef>
              <a:buFont typeface="Questrial"/>
              <a:buNone/>
              <a:defRPr sz="900"/>
            </a:lvl4pPr>
            <a:lvl5pPr indent="0" marL="1828800" rtl="0">
              <a:spcBef>
                <a:spcPts val="0"/>
              </a:spcBef>
              <a:buFont typeface="Questrial"/>
              <a:buNone/>
              <a:defRPr sz="900"/>
            </a:lvl5pPr>
            <a:lvl6pPr indent="0" marL="2286000" rtl="0">
              <a:spcBef>
                <a:spcPts val="0"/>
              </a:spcBef>
              <a:buFont typeface="Questrial"/>
              <a:buNone/>
              <a:defRPr sz="900"/>
            </a:lvl6pPr>
            <a:lvl7pPr indent="0" marL="2743200" rtl="0">
              <a:spcBef>
                <a:spcPts val="0"/>
              </a:spcBef>
              <a:buFont typeface="Questrial"/>
              <a:buNone/>
              <a:defRPr sz="900"/>
            </a:lvl7pPr>
            <a:lvl8pPr indent="0" marL="3200400" rtl="0">
              <a:spcBef>
                <a:spcPts val="0"/>
              </a:spcBef>
              <a:buFont typeface="Questrial"/>
              <a:buNone/>
              <a:defRPr sz="900"/>
            </a:lvl8pPr>
            <a:lvl9pPr indent="0" marL="3657600" rtl="0">
              <a:spcBef>
                <a:spcPts val="0"/>
              </a:spcBef>
              <a:buFont typeface="Questrial"/>
              <a:buNone/>
              <a:defRPr sz="900"/>
            </a:lvl9pPr>
          </a:lstStyle>
          <a:p/>
        </p:txBody>
      </p:sp>
      <p:cxnSp>
        <p:nvCxnSpPr>
          <p:cNvPr id="113" name="Shape 113"/>
          <p:cNvCxnSpPr/>
          <p:nvPr/>
        </p:nvCxnSpPr>
        <p:spPr>
          <a:xfrm>
            <a:off x="3726142" y="2133600"/>
            <a:ext cx="0" cy="3962399"/>
          </a:xfrm>
          <a:prstGeom prst="straightConnector1">
            <a:avLst/>
          </a:prstGeom>
          <a:noFill/>
          <a:ln cap="flat" cmpd="sng" w="12700">
            <a:solidFill>
              <a:srgbClr val="86D1D8">
                <a:alpha val="40000"/>
              </a:srgbClr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4" name="Shape 114"/>
          <p:cNvCxnSpPr/>
          <p:nvPr/>
        </p:nvCxnSpPr>
        <p:spPr>
          <a:xfrm>
            <a:off x="6962227" y="2133600"/>
            <a:ext cx="0" cy="3966881"/>
          </a:xfrm>
          <a:prstGeom prst="straightConnector1">
            <a:avLst/>
          </a:prstGeom>
          <a:noFill/>
          <a:ln cap="flat" cmpd="sng" w="12700">
            <a:solidFill>
              <a:srgbClr val="86D1D8">
                <a:alpha val="40000"/>
              </a:srgbClr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5" name="Shape 115"/>
          <p:cNvSpPr txBox="1"/>
          <p:nvPr>
            <p:ph idx="10" type="dt"/>
          </p:nvPr>
        </p:nvSpPr>
        <p:spPr>
          <a:xfrm rot="5400000">
            <a:off x="10155639" y="1790700"/>
            <a:ext cx="990598" cy="30479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marL="0" marR="0" rtl="0" algn="l">
              <a:spcBef>
                <a:spcPts val="0"/>
              </a:spcBef>
              <a:defRPr b="0" baseline="0" i="0" sz="11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marL="4572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marL="9144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marL="13716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marL="18288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marL="22860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marL="27432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marL="32004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marL="36576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16" name="Shape 116"/>
          <p:cNvSpPr txBox="1"/>
          <p:nvPr>
            <p:ph idx="11" type="ftr"/>
          </p:nvPr>
        </p:nvSpPr>
        <p:spPr>
          <a:xfrm rot="5400000">
            <a:off x="8951573" y="3225296"/>
            <a:ext cx="3859794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marL="0" marR="0" rtl="0" algn="l">
              <a:spcBef>
                <a:spcPts val="0"/>
              </a:spcBef>
              <a:defRPr b="0" baseline="0" i="0" sz="11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marL="4572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marL="9144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marL="13716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marL="18288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marL="22860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marL="27432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marL="32004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marL="36576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17" name="Shape 117"/>
          <p:cNvSpPr txBox="1"/>
          <p:nvPr>
            <p:ph idx="12" type="sldNum"/>
          </p:nvPr>
        </p:nvSpPr>
        <p:spPr>
          <a:xfrm>
            <a:off x="10352539" y="295729"/>
            <a:ext cx="838198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baseline="0" i="0" lang="en-US" sz="2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3 Picture Column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 txBox="1"/>
          <p:nvPr>
            <p:ph type="title"/>
          </p:nvPr>
        </p:nvSpPr>
        <p:spPr>
          <a:xfrm>
            <a:off x="646110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rtl="0">
              <a:spcBef>
                <a:spcPts val="0"/>
              </a:spcBef>
              <a:defRPr sz="4200"/>
            </a:lvl1pPr>
            <a:lvl2pPr rtl="0">
              <a:spcBef>
                <a:spcPts val="0"/>
              </a:spcBef>
              <a:defRPr>
                <a:solidFill>
                  <a:schemeClr val="lt2"/>
                </a:solidFill>
              </a:defRPr>
            </a:lvl2pPr>
            <a:lvl3pPr rtl="0">
              <a:spcBef>
                <a:spcPts val="0"/>
              </a:spcBef>
              <a:defRPr>
                <a:solidFill>
                  <a:schemeClr val="lt2"/>
                </a:solidFill>
              </a:defRPr>
            </a:lvl3pPr>
            <a:lvl4pPr rtl="0">
              <a:spcBef>
                <a:spcPts val="0"/>
              </a:spcBef>
              <a:defRPr>
                <a:solidFill>
                  <a:schemeClr val="lt2"/>
                </a:solidFill>
              </a:defRPr>
            </a:lvl4pPr>
            <a:lvl5pPr rtl="0">
              <a:spcBef>
                <a:spcPts val="0"/>
              </a:spcBef>
              <a:defRPr>
                <a:solidFill>
                  <a:schemeClr val="lt2"/>
                </a:solidFill>
              </a:defRPr>
            </a:lvl5pPr>
            <a:lvl6pPr rtl="0">
              <a:spcBef>
                <a:spcPts val="0"/>
              </a:spcBef>
              <a:defRPr>
                <a:solidFill>
                  <a:schemeClr val="lt2"/>
                </a:solidFill>
              </a:defRPr>
            </a:lvl6pPr>
            <a:lvl7pPr rtl="0">
              <a:spcBef>
                <a:spcPts val="0"/>
              </a:spcBef>
              <a:defRPr>
                <a:solidFill>
                  <a:schemeClr val="lt2"/>
                </a:solidFill>
              </a:defRPr>
            </a:lvl7pPr>
            <a:lvl8pPr rtl="0">
              <a:spcBef>
                <a:spcPts val="0"/>
              </a:spcBef>
              <a:defRPr>
                <a:solidFill>
                  <a:schemeClr val="lt2"/>
                </a:solidFill>
              </a:defRPr>
            </a:lvl8pPr>
            <a:lvl9pPr rtl="0">
              <a:spcBef>
                <a:spcPts val="0"/>
              </a:spcBef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20" name="Shape 120"/>
          <p:cNvSpPr txBox="1"/>
          <p:nvPr>
            <p:ph idx="1" type="body"/>
          </p:nvPr>
        </p:nvSpPr>
        <p:spPr>
          <a:xfrm>
            <a:off x="652462" y="4250948"/>
            <a:ext cx="2940049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marL="0" rtl="0">
              <a:spcBef>
                <a:spcPts val="0"/>
              </a:spcBef>
              <a:buClr>
                <a:srgbClr val="86D1D8"/>
              </a:buClr>
              <a:buFont typeface="Questrial"/>
              <a:buNone/>
              <a:defRPr b="0" sz="2400">
                <a:solidFill>
                  <a:srgbClr val="86D1D8"/>
                </a:solidFill>
              </a:defRPr>
            </a:lvl1pPr>
            <a:lvl2pPr indent="0" marL="457200" rtl="0">
              <a:spcBef>
                <a:spcPts val="0"/>
              </a:spcBef>
              <a:buFont typeface="Questrial"/>
              <a:buNone/>
              <a:defRPr b="1" sz="2000"/>
            </a:lvl2pPr>
            <a:lvl3pPr indent="0" marL="914400" rtl="0">
              <a:spcBef>
                <a:spcPts val="0"/>
              </a:spcBef>
              <a:buFont typeface="Questrial"/>
              <a:buNone/>
              <a:defRPr b="1" sz="1800"/>
            </a:lvl3pPr>
            <a:lvl4pPr indent="0" marL="1371600" rtl="0">
              <a:spcBef>
                <a:spcPts val="0"/>
              </a:spcBef>
              <a:buFont typeface="Questrial"/>
              <a:buNone/>
              <a:defRPr b="1" sz="1600"/>
            </a:lvl4pPr>
            <a:lvl5pPr indent="0" marL="1828800" rtl="0">
              <a:spcBef>
                <a:spcPts val="0"/>
              </a:spcBef>
              <a:buFont typeface="Questrial"/>
              <a:buNone/>
              <a:defRPr b="1" sz="1600"/>
            </a:lvl5pPr>
            <a:lvl6pPr indent="0" marL="2286000" rtl="0">
              <a:spcBef>
                <a:spcPts val="0"/>
              </a:spcBef>
              <a:buFont typeface="Questrial"/>
              <a:buNone/>
              <a:defRPr b="1" sz="1600"/>
            </a:lvl6pPr>
            <a:lvl7pPr indent="0" marL="2743200" rtl="0">
              <a:spcBef>
                <a:spcPts val="0"/>
              </a:spcBef>
              <a:buFont typeface="Questrial"/>
              <a:buNone/>
              <a:defRPr b="1" sz="1600"/>
            </a:lvl7pPr>
            <a:lvl8pPr indent="0" marL="3200400" rtl="0">
              <a:spcBef>
                <a:spcPts val="0"/>
              </a:spcBef>
              <a:buFont typeface="Questrial"/>
              <a:buNone/>
              <a:defRPr b="1" sz="1600"/>
            </a:lvl8pPr>
            <a:lvl9pPr indent="0" marL="3657600" rtl="0">
              <a:spcBef>
                <a:spcPts val="0"/>
              </a:spcBef>
              <a:buFont typeface="Questrial"/>
              <a:buNone/>
              <a:defRPr b="1" sz="1600"/>
            </a:lvl9pPr>
          </a:lstStyle>
          <a:p/>
        </p:txBody>
      </p:sp>
      <p:sp>
        <p:nvSpPr>
          <p:cNvPr id="121" name="Shape 121"/>
          <p:cNvSpPr/>
          <p:nvPr>
            <p:ph idx="2" type="pic"/>
          </p:nvPr>
        </p:nvSpPr>
        <p:spPr>
          <a:xfrm>
            <a:off x="652462" y="2209800"/>
            <a:ext cx="2940049" cy="1524000"/>
          </a:xfrm>
          <a:prstGeom prst="roundRect">
            <a:avLst>
              <a:gd fmla="val 1858" name="adj"/>
            </a:avLst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marL="0" marR="0" rtl="0" algn="ctr">
              <a:spcBef>
                <a:spcPts val="0"/>
              </a:spcBef>
              <a:buClr>
                <a:schemeClr val="lt1"/>
              </a:buClr>
              <a:buFont typeface="Questrial"/>
              <a:buNone/>
              <a:defRPr b="0" baseline="0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marL="457200" marR="0" rtl="0" algn="l">
              <a:spcBef>
                <a:spcPts val="0"/>
              </a:spcBef>
              <a:buClr>
                <a:schemeClr val="lt1"/>
              </a:buClr>
              <a:buFont typeface="Questrial"/>
              <a:buNone/>
              <a:defRPr b="0" baseline="0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marL="914400" marR="0" rtl="0" algn="l">
              <a:spcBef>
                <a:spcPts val="0"/>
              </a:spcBef>
              <a:buClr>
                <a:schemeClr val="lt1"/>
              </a:buClr>
              <a:buFont typeface="Questrial"/>
              <a:buNone/>
              <a:defRPr b="0" baseline="0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marL="1371600" marR="0" rtl="0" algn="l">
              <a:spcBef>
                <a:spcPts val="0"/>
              </a:spcBef>
              <a:buClr>
                <a:schemeClr val="lt1"/>
              </a:buClr>
              <a:buFont typeface="Questrial"/>
              <a:buNone/>
              <a:defRPr b="0" baseline="0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marL="1828800" marR="0" rtl="0" algn="l">
              <a:spcBef>
                <a:spcPts val="0"/>
              </a:spcBef>
              <a:buClr>
                <a:schemeClr val="lt1"/>
              </a:buClr>
              <a:buFont typeface="Questrial"/>
              <a:buNone/>
              <a:defRPr b="0" baseline="0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marL="2286000" marR="0" rtl="0" algn="l">
              <a:spcBef>
                <a:spcPts val="0"/>
              </a:spcBef>
              <a:buClr>
                <a:schemeClr val="lt1"/>
              </a:buClr>
              <a:buFont typeface="Questrial"/>
              <a:buNone/>
              <a:defRPr b="0" baseline="0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marL="2743200" marR="0" rtl="0" algn="l">
              <a:spcBef>
                <a:spcPts val="0"/>
              </a:spcBef>
              <a:buClr>
                <a:schemeClr val="lt1"/>
              </a:buClr>
              <a:buFont typeface="Questrial"/>
              <a:buNone/>
              <a:defRPr b="0" baseline="0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marL="3200400" marR="0" rtl="0" algn="l">
              <a:spcBef>
                <a:spcPts val="0"/>
              </a:spcBef>
              <a:buClr>
                <a:schemeClr val="lt1"/>
              </a:buClr>
              <a:buFont typeface="Questrial"/>
              <a:buNone/>
              <a:defRPr b="0" baseline="0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marL="3657600" marR="0" rtl="0" algn="l">
              <a:spcBef>
                <a:spcPts val="0"/>
              </a:spcBef>
              <a:buClr>
                <a:schemeClr val="lt1"/>
              </a:buClr>
              <a:buFont typeface="Questrial"/>
              <a:buNone/>
              <a:defRPr b="0" baseline="0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22" name="Shape 122"/>
          <p:cNvSpPr txBox="1"/>
          <p:nvPr>
            <p:ph idx="3" type="body"/>
          </p:nvPr>
        </p:nvSpPr>
        <p:spPr>
          <a:xfrm>
            <a:off x="652462" y="4827210"/>
            <a:ext cx="2940049" cy="6591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marL="0" rtl="0">
              <a:spcBef>
                <a:spcPts val="0"/>
              </a:spcBef>
              <a:buFont typeface="Questrial"/>
              <a:buNone/>
              <a:defRPr sz="1400"/>
            </a:lvl1pPr>
            <a:lvl2pPr indent="0" marL="457200" rtl="0">
              <a:spcBef>
                <a:spcPts val="0"/>
              </a:spcBef>
              <a:buFont typeface="Questrial"/>
              <a:buNone/>
              <a:defRPr sz="1200"/>
            </a:lvl2pPr>
            <a:lvl3pPr indent="0" marL="914400" rtl="0">
              <a:spcBef>
                <a:spcPts val="0"/>
              </a:spcBef>
              <a:buFont typeface="Questrial"/>
              <a:buNone/>
              <a:defRPr sz="1000"/>
            </a:lvl3pPr>
            <a:lvl4pPr indent="0" marL="1371600" rtl="0">
              <a:spcBef>
                <a:spcPts val="0"/>
              </a:spcBef>
              <a:buFont typeface="Questrial"/>
              <a:buNone/>
              <a:defRPr sz="900"/>
            </a:lvl4pPr>
            <a:lvl5pPr indent="0" marL="1828800" rtl="0">
              <a:spcBef>
                <a:spcPts val="0"/>
              </a:spcBef>
              <a:buFont typeface="Questrial"/>
              <a:buNone/>
              <a:defRPr sz="900"/>
            </a:lvl5pPr>
            <a:lvl6pPr indent="0" marL="2286000" rtl="0">
              <a:spcBef>
                <a:spcPts val="0"/>
              </a:spcBef>
              <a:buFont typeface="Questrial"/>
              <a:buNone/>
              <a:defRPr sz="900"/>
            </a:lvl6pPr>
            <a:lvl7pPr indent="0" marL="2743200" rtl="0">
              <a:spcBef>
                <a:spcPts val="0"/>
              </a:spcBef>
              <a:buFont typeface="Questrial"/>
              <a:buNone/>
              <a:defRPr sz="900"/>
            </a:lvl7pPr>
            <a:lvl8pPr indent="0" marL="3200400" rtl="0">
              <a:spcBef>
                <a:spcPts val="0"/>
              </a:spcBef>
              <a:buFont typeface="Questrial"/>
              <a:buNone/>
              <a:defRPr sz="900"/>
            </a:lvl8pPr>
            <a:lvl9pPr indent="0" marL="3657600" rtl="0">
              <a:spcBef>
                <a:spcPts val="0"/>
              </a:spcBef>
              <a:buFont typeface="Questrial"/>
              <a:buNone/>
              <a:defRPr sz="900"/>
            </a:lvl9pPr>
          </a:lstStyle>
          <a:p/>
        </p:txBody>
      </p:sp>
      <p:sp>
        <p:nvSpPr>
          <p:cNvPr id="123" name="Shape 123"/>
          <p:cNvSpPr txBox="1"/>
          <p:nvPr>
            <p:ph idx="4" type="body"/>
          </p:nvPr>
        </p:nvSpPr>
        <p:spPr>
          <a:xfrm>
            <a:off x="3889375" y="4250948"/>
            <a:ext cx="2930525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marL="0" rtl="0">
              <a:spcBef>
                <a:spcPts val="0"/>
              </a:spcBef>
              <a:buClr>
                <a:srgbClr val="86D1D8"/>
              </a:buClr>
              <a:buFont typeface="Questrial"/>
              <a:buNone/>
              <a:defRPr b="0" sz="2400">
                <a:solidFill>
                  <a:srgbClr val="86D1D8"/>
                </a:solidFill>
              </a:defRPr>
            </a:lvl1pPr>
            <a:lvl2pPr indent="0" marL="457200" rtl="0">
              <a:spcBef>
                <a:spcPts val="0"/>
              </a:spcBef>
              <a:buFont typeface="Questrial"/>
              <a:buNone/>
              <a:defRPr b="1" sz="2000"/>
            </a:lvl2pPr>
            <a:lvl3pPr indent="0" marL="914400" rtl="0">
              <a:spcBef>
                <a:spcPts val="0"/>
              </a:spcBef>
              <a:buFont typeface="Questrial"/>
              <a:buNone/>
              <a:defRPr b="1" sz="1800"/>
            </a:lvl3pPr>
            <a:lvl4pPr indent="0" marL="1371600" rtl="0">
              <a:spcBef>
                <a:spcPts val="0"/>
              </a:spcBef>
              <a:buFont typeface="Questrial"/>
              <a:buNone/>
              <a:defRPr b="1" sz="1600"/>
            </a:lvl4pPr>
            <a:lvl5pPr indent="0" marL="1828800" rtl="0">
              <a:spcBef>
                <a:spcPts val="0"/>
              </a:spcBef>
              <a:buFont typeface="Questrial"/>
              <a:buNone/>
              <a:defRPr b="1" sz="1600"/>
            </a:lvl5pPr>
            <a:lvl6pPr indent="0" marL="2286000" rtl="0">
              <a:spcBef>
                <a:spcPts val="0"/>
              </a:spcBef>
              <a:buFont typeface="Questrial"/>
              <a:buNone/>
              <a:defRPr b="1" sz="1600"/>
            </a:lvl6pPr>
            <a:lvl7pPr indent="0" marL="2743200" rtl="0">
              <a:spcBef>
                <a:spcPts val="0"/>
              </a:spcBef>
              <a:buFont typeface="Questrial"/>
              <a:buNone/>
              <a:defRPr b="1" sz="1600"/>
            </a:lvl7pPr>
            <a:lvl8pPr indent="0" marL="3200400" rtl="0">
              <a:spcBef>
                <a:spcPts val="0"/>
              </a:spcBef>
              <a:buFont typeface="Questrial"/>
              <a:buNone/>
              <a:defRPr b="1" sz="1600"/>
            </a:lvl8pPr>
            <a:lvl9pPr indent="0" marL="3657600" rtl="0">
              <a:spcBef>
                <a:spcPts val="0"/>
              </a:spcBef>
              <a:buFont typeface="Questrial"/>
              <a:buNone/>
              <a:defRPr b="1" sz="1600"/>
            </a:lvl9pPr>
          </a:lstStyle>
          <a:p/>
        </p:txBody>
      </p:sp>
      <p:sp>
        <p:nvSpPr>
          <p:cNvPr id="124" name="Shape 124"/>
          <p:cNvSpPr/>
          <p:nvPr>
            <p:ph idx="5" type="pic"/>
          </p:nvPr>
        </p:nvSpPr>
        <p:spPr>
          <a:xfrm>
            <a:off x="3889373" y="2209800"/>
            <a:ext cx="2930525" cy="1524000"/>
          </a:xfrm>
          <a:prstGeom prst="roundRect">
            <a:avLst>
              <a:gd fmla="val 1858" name="adj"/>
            </a:avLst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marL="0" marR="0" rtl="0" algn="ctr">
              <a:spcBef>
                <a:spcPts val="0"/>
              </a:spcBef>
              <a:buClr>
                <a:schemeClr val="lt1"/>
              </a:buClr>
              <a:buFont typeface="Questrial"/>
              <a:buNone/>
              <a:defRPr b="0" baseline="0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marL="457200" marR="0" rtl="0" algn="l">
              <a:spcBef>
                <a:spcPts val="0"/>
              </a:spcBef>
              <a:buClr>
                <a:schemeClr val="lt1"/>
              </a:buClr>
              <a:buFont typeface="Questrial"/>
              <a:buNone/>
              <a:defRPr b="0" baseline="0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marL="914400" marR="0" rtl="0" algn="l">
              <a:spcBef>
                <a:spcPts val="0"/>
              </a:spcBef>
              <a:buClr>
                <a:schemeClr val="lt1"/>
              </a:buClr>
              <a:buFont typeface="Questrial"/>
              <a:buNone/>
              <a:defRPr b="0" baseline="0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marL="1371600" marR="0" rtl="0" algn="l">
              <a:spcBef>
                <a:spcPts val="0"/>
              </a:spcBef>
              <a:buClr>
                <a:schemeClr val="lt1"/>
              </a:buClr>
              <a:buFont typeface="Questrial"/>
              <a:buNone/>
              <a:defRPr b="0" baseline="0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marL="1828800" marR="0" rtl="0" algn="l">
              <a:spcBef>
                <a:spcPts val="0"/>
              </a:spcBef>
              <a:buClr>
                <a:schemeClr val="lt1"/>
              </a:buClr>
              <a:buFont typeface="Questrial"/>
              <a:buNone/>
              <a:defRPr b="0" baseline="0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marL="2286000" marR="0" rtl="0" algn="l">
              <a:spcBef>
                <a:spcPts val="0"/>
              </a:spcBef>
              <a:buClr>
                <a:schemeClr val="lt1"/>
              </a:buClr>
              <a:buFont typeface="Questrial"/>
              <a:buNone/>
              <a:defRPr b="0" baseline="0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marL="2743200" marR="0" rtl="0" algn="l">
              <a:spcBef>
                <a:spcPts val="0"/>
              </a:spcBef>
              <a:buClr>
                <a:schemeClr val="lt1"/>
              </a:buClr>
              <a:buFont typeface="Questrial"/>
              <a:buNone/>
              <a:defRPr b="0" baseline="0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marL="3200400" marR="0" rtl="0" algn="l">
              <a:spcBef>
                <a:spcPts val="0"/>
              </a:spcBef>
              <a:buClr>
                <a:schemeClr val="lt1"/>
              </a:buClr>
              <a:buFont typeface="Questrial"/>
              <a:buNone/>
              <a:defRPr b="0" baseline="0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marL="3657600" marR="0" rtl="0" algn="l">
              <a:spcBef>
                <a:spcPts val="0"/>
              </a:spcBef>
              <a:buClr>
                <a:schemeClr val="lt1"/>
              </a:buClr>
              <a:buFont typeface="Questrial"/>
              <a:buNone/>
              <a:defRPr b="0" baseline="0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25" name="Shape 125"/>
          <p:cNvSpPr txBox="1"/>
          <p:nvPr>
            <p:ph idx="6" type="body"/>
          </p:nvPr>
        </p:nvSpPr>
        <p:spPr>
          <a:xfrm>
            <a:off x="3888021" y="4827210"/>
            <a:ext cx="2934406" cy="6591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marL="0" rtl="0">
              <a:spcBef>
                <a:spcPts val="0"/>
              </a:spcBef>
              <a:buFont typeface="Questrial"/>
              <a:buNone/>
              <a:defRPr sz="1400"/>
            </a:lvl1pPr>
            <a:lvl2pPr indent="0" marL="457200" rtl="0">
              <a:spcBef>
                <a:spcPts val="0"/>
              </a:spcBef>
              <a:buFont typeface="Questrial"/>
              <a:buNone/>
              <a:defRPr sz="1200"/>
            </a:lvl2pPr>
            <a:lvl3pPr indent="0" marL="914400" rtl="0">
              <a:spcBef>
                <a:spcPts val="0"/>
              </a:spcBef>
              <a:buFont typeface="Questrial"/>
              <a:buNone/>
              <a:defRPr sz="1000"/>
            </a:lvl3pPr>
            <a:lvl4pPr indent="0" marL="1371600" rtl="0">
              <a:spcBef>
                <a:spcPts val="0"/>
              </a:spcBef>
              <a:buFont typeface="Questrial"/>
              <a:buNone/>
              <a:defRPr sz="900"/>
            </a:lvl4pPr>
            <a:lvl5pPr indent="0" marL="1828800" rtl="0">
              <a:spcBef>
                <a:spcPts val="0"/>
              </a:spcBef>
              <a:buFont typeface="Questrial"/>
              <a:buNone/>
              <a:defRPr sz="900"/>
            </a:lvl5pPr>
            <a:lvl6pPr indent="0" marL="2286000" rtl="0">
              <a:spcBef>
                <a:spcPts val="0"/>
              </a:spcBef>
              <a:buFont typeface="Questrial"/>
              <a:buNone/>
              <a:defRPr sz="900"/>
            </a:lvl6pPr>
            <a:lvl7pPr indent="0" marL="2743200" rtl="0">
              <a:spcBef>
                <a:spcPts val="0"/>
              </a:spcBef>
              <a:buFont typeface="Questrial"/>
              <a:buNone/>
              <a:defRPr sz="900"/>
            </a:lvl7pPr>
            <a:lvl8pPr indent="0" marL="3200400" rtl="0">
              <a:spcBef>
                <a:spcPts val="0"/>
              </a:spcBef>
              <a:buFont typeface="Questrial"/>
              <a:buNone/>
              <a:defRPr sz="900"/>
            </a:lvl8pPr>
            <a:lvl9pPr indent="0" marL="3657600" rtl="0">
              <a:spcBef>
                <a:spcPts val="0"/>
              </a:spcBef>
              <a:buFont typeface="Questrial"/>
              <a:buNone/>
              <a:defRPr sz="900"/>
            </a:lvl9pPr>
          </a:lstStyle>
          <a:p/>
        </p:txBody>
      </p:sp>
      <p:sp>
        <p:nvSpPr>
          <p:cNvPr id="126" name="Shape 126"/>
          <p:cNvSpPr txBox="1"/>
          <p:nvPr>
            <p:ph idx="7" type="body"/>
          </p:nvPr>
        </p:nvSpPr>
        <p:spPr>
          <a:xfrm>
            <a:off x="7124700" y="4250948"/>
            <a:ext cx="2932112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marL="0" rtl="0">
              <a:spcBef>
                <a:spcPts val="0"/>
              </a:spcBef>
              <a:buClr>
                <a:srgbClr val="86D1D8"/>
              </a:buClr>
              <a:buFont typeface="Questrial"/>
              <a:buNone/>
              <a:defRPr b="0" sz="2400">
                <a:solidFill>
                  <a:srgbClr val="86D1D8"/>
                </a:solidFill>
              </a:defRPr>
            </a:lvl1pPr>
            <a:lvl2pPr indent="0" marL="457200" rtl="0">
              <a:spcBef>
                <a:spcPts val="0"/>
              </a:spcBef>
              <a:buFont typeface="Questrial"/>
              <a:buNone/>
              <a:defRPr b="1" sz="2000"/>
            </a:lvl2pPr>
            <a:lvl3pPr indent="0" marL="914400" rtl="0">
              <a:spcBef>
                <a:spcPts val="0"/>
              </a:spcBef>
              <a:buFont typeface="Questrial"/>
              <a:buNone/>
              <a:defRPr b="1" sz="1800"/>
            </a:lvl3pPr>
            <a:lvl4pPr indent="0" marL="1371600" rtl="0">
              <a:spcBef>
                <a:spcPts val="0"/>
              </a:spcBef>
              <a:buFont typeface="Questrial"/>
              <a:buNone/>
              <a:defRPr b="1" sz="1600"/>
            </a:lvl4pPr>
            <a:lvl5pPr indent="0" marL="1828800" rtl="0">
              <a:spcBef>
                <a:spcPts val="0"/>
              </a:spcBef>
              <a:buFont typeface="Questrial"/>
              <a:buNone/>
              <a:defRPr b="1" sz="1600"/>
            </a:lvl5pPr>
            <a:lvl6pPr indent="0" marL="2286000" rtl="0">
              <a:spcBef>
                <a:spcPts val="0"/>
              </a:spcBef>
              <a:buFont typeface="Questrial"/>
              <a:buNone/>
              <a:defRPr b="1" sz="1600"/>
            </a:lvl6pPr>
            <a:lvl7pPr indent="0" marL="2743200" rtl="0">
              <a:spcBef>
                <a:spcPts val="0"/>
              </a:spcBef>
              <a:buFont typeface="Questrial"/>
              <a:buNone/>
              <a:defRPr b="1" sz="1600"/>
            </a:lvl7pPr>
            <a:lvl8pPr indent="0" marL="3200400" rtl="0">
              <a:spcBef>
                <a:spcPts val="0"/>
              </a:spcBef>
              <a:buFont typeface="Questrial"/>
              <a:buNone/>
              <a:defRPr b="1" sz="1600"/>
            </a:lvl8pPr>
            <a:lvl9pPr indent="0" marL="3657600" rtl="0">
              <a:spcBef>
                <a:spcPts val="0"/>
              </a:spcBef>
              <a:buFont typeface="Questrial"/>
              <a:buNone/>
              <a:defRPr b="1" sz="1600"/>
            </a:lvl9pPr>
          </a:lstStyle>
          <a:p/>
        </p:txBody>
      </p:sp>
      <p:sp>
        <p:nvSpPr>
          <p:cNvPr id="127" name="Shape 127"/>
          <p:cNvSpPr/>
          <p:nvPr>
            <p:ph idx="8" type="pic"/>
          </p:nvPr>
        </p:nvSpPr>
        <p:spPr>
          <a:xfrm>
            <a:off x="7124699" y="2209800"/>
            <a:ext cx="2932112" cy="1524000"/>
          </a:xfrm>
          <a:prstGeom prst="roundRect">
            <a:avLst>
              <a:gd fmla="val 1858" name="adj"/>
            </a:avLst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marL="0" marR="0" rtl="0" algn="ctr">
              <a:spcBef>
                <a:spcPts val="0"/>
              </a:spcBef>
              <a:buClr>
                <a:schemeClr val="lt1"/>
              </a:buClr>
              <a:buFont typeface="Questrial"/>
              <a:buNone/>
              <a:defRPr b="0" baseline="0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marL="457200" marR="0" rtl="0" algn="l">
              <a:spcBef>
                <a:spcPts val="0"/>
              </a:spcBef>
              <a:buClr>
                <a:schemeClr val="lt1"/>
              </a:buClr>
              <a:buFont typeface="Questrial"/>
              <a:buNone/>
              <a:defRPr b="0" baseline="0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marL="914400" marR="0" rtl="0" algn="l">
              <a:spcBef>
                <a:spcPts val="0"/>
              </a:spcBef>
              <a:buClr>
                <a:schemeClr val="lt1"/>
              </a:buClr>
              <a:buFont typeface="Questrial"/>
              <a:buNone/>
              <a:defRPr b="0" baseline="0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marL="1371600" marR="0" rtl="0" algn="l">
              <a:spcBef>
                <a:spcPts val="0"/>
              </a:spcBef>
              <a:buClr>
                <a:schemeClr val="lt1"/>
              </a:buClr>
              <a:buFont typeface="Questrial"/>
              <a:buNone/>
              <a:defRPr b="0" baseline="0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marL="1828800" marR="0" rtl="0" algn="l">
              <a:spcBef>
                <a:spcPts val="0"/>
              </a:spcBef>
              <a:buClr>
                <a:schemeClr val="lt1"/>
              </a:buClr>
              <a:buFont typeface="Questrial"/>
              <a:buNone/>
              <a:defRPr b="0" baseline="0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marL="2286000" marR="0" rtl="0" algn="l">
              <a:spcBef>
                <a:spcPts val="0"/>
              </a:spcBef>
              <a:buClr>
                <a:schemeClr val="lt1"/>
              </a:buClr>
              <a:buFont typeface="Questrial"/>
              <a:buNone/>
              <a:defRPr b="0" baseline="0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marL="2743200" marR="0" rtl="0" algn="l">
              <a:spcBef>
                <a:spcPts val="0"/>
              </a:spcBef>
              <a:buClr>
                <a:schemeClr val="lt1"/>
              </a:buClr>
              <a:buFont typeface="Questrial"/>
              <a:buNone/>
              <a:defRPr b="0" baseline="0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marL="3200400" marR="0" rtl="0" algn="l">
              <a:spcBef>
                <a:spcPts val="0"/>
              </a:spcBef>
              <a:buClr>
                <a:schemeClr val="lt1"/>
              </a:buClr>
              <a:buFont typeface="Questrial"/>
              <a:buNone/>
              <a:defRPr b="0" baseline="0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marL="3657600" marR="0" rtl="0" algn="l">
              <a:spcBef>
                <a:spcPts val="0"/>
              </a:spcBef>
              <a:buClr>
                <a:schemeClr val="lt1"/>
              </a:buClr>
              <a:buFont typeface="Questrial"/>
              <a:buNone/>
              <a:defRPr b="0" baseline="0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28" name="Shape 128"/>
          <p:cNvSpPr txBox="1"/>
          <p:nvPr>
            <p:ph idx="9" type="body"/>
          </p:nvPr>
        </p:nvSpPr>
        <p:spPr>
          <a:xfrm>
            <a:off x="7124575" y="4827207"/>
            <a:ext cx="2935996" cy="6591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marL="0" rtl="0">
              <a:spcBef>
                <a:spcPts val="0"/>
              </a:spcBef>
              <a:buFont typeface="Questrial"/>
              <a:buNone/>
              <a:defRPr sz="1400"/>
            </a:lvl1pPr>
            <a:lvl2pPr indent="0" marL="457200" rtl="0">
              <a:spcBef>
                <a:spcPts val="0"/>
              </a:spcBef>
              <a:buFont typeface="Questrial"/>
              <a:buNone/>
              <a:defRPr sz="1200"/>
            </a:lvl2pPr>
            <a:lvl3pPr indent="0" marL="914400" rtl="0">
              <a:spcBef>
                <a:spcPts val="0"/>
              </a:spcBef>
              <a:buFont typeface="Questrial"/>
              <a:buNone/>
              <a:defRPr sz="1000"/>
            </a:lvl3pPr>
            <a:lvl4pPr indent="0" marL="1371600" rtl="0">
              <a:spcBef>
                <a:spcPts val="0"/>
              </a:spcBef>
              <a:buFont typeface="Questrial"/>
              <a:buNone/>
              <a:defRPr sz="900"/>
            </a:lvl4pPr>
            <a:lvl5pPr indent="0" marL="1828800" rtl="0">
              <a:spcBef>
                <a:spcPts val="0"/>
              </a:spcBef>
              <a:buFont typeface="Questrial"/>
              <a:buNone/>
              <a:defRPr sz="900"/>
            </a:lvl5pPr>
            <a:lvl6pPr indent="0" marL="2286000" rtl="0">
              <a:spcBef>
                <a:spcPts val="0"/>
              </a:spcBef>
              <a:buFont typeface="Questrial"/>
              <a:buNone/>
              <a:defRPr sz="900"/>
            </a:lvl6pPr>
            <a:lvl7pPr indent="0" marL="2743200" rtl="0">
              <a:spcBef>
                <a:spcPts val="0"/>
              </a:spcBef>
              <a:buFont typeface="Questrial"/>
              <a:buNone/>
              <a:defRPr sz="900"/>
            </a:lvl7pPr>
            <a:lvl8pPr indent="0" marL="3200400" rtl="0">
              <a:spcBef>
                <a:spcPts val="0"/>
              </a:spcBef>
              <a:buFont typeface="Questrial"/>
              <a:buNone/>
              <a:defRPr sz="900"/>
            </a:lvl8pPr>
            <a:lvl9pPr indent="0" marL="3657600" rtl="0">
              <a:spcBef>
                <a:spcPts val="0"/>
              </a:spcBef>
              <a:buFont typeface="Questrial"/>
              <a:buNone/>
              <a:defRPr sz="900"/>
            </a:lvl9pPr>
          </a:lstStyle>
          <a:p/>
        </p:txBody>
      </p:sp>
      <p:cxnSp>
        <p:nvCxnSpPr>
          <p:cNvPr id="129" name="Shape 129"/>
          <p:cNvCxnSpPr/>
          <p:nvPr/>
        </p:nvCxnSpPr>
        <p:spPr>
          <a:xfrm>
            <a:off x="3726142" y="2133600"/>
            <a:ext cx="0" cy="3962399"/>
          </a:xfrm>
          <a:prstGeom prst="straightConnector1">
            <a:avLst/>
          </a:prstGeom>
          <a:noFill/>
          <a:ln cap="flat" cmpd="sng" w="12700">
            <a:solidFill>
              <a:srgbClr val="86D1D8">
                <a:alpha val="40000"/>
              </a:srgbClr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0" name="Shape 130"/>
          <p:cNvCxnSpPr/>
          <p:nvPr/>
        </p:nvCxnSpPr>
        <p:spPr>
          <a:xfrm>
            <a:off x="6962227" y="2133600"/>
            <a:ext cx="0" cy="3966881"/>
          </a:xfrm>
          <a:prstGeom prst="straightConnector1">
            <a:avLst/>
          </a:prstGeom>
          <a:noFill/>
          <a:ln cap="flat" cmpd="sng" w="12700">
            <a:solidFill>
              <a:srgbClr val="86D1D8">
                <a:alpha val="40000"/>
              </a:srgbClr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1" name="Shape 131"/>
          <p:cNvSpPr txBox="1"/>
          <p:nvPr>
            <p:ph idx="10" type="dt"/>
          </p:nvPr>
        </p:nvSpPr>
        <p:spPr>
          <a:xfrm rot="5400000">
            <a:off x="10155639" y="1790700"/>
            <a:ext cx="990598" cy="30479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marL="0" marR="0" rtl="0" algn="l">
              <a:spcBef>
                <a:spcPts val="0"/>
              </a:spcBef>
              <a:defRPr b="0" baseline="0" i="0" sz="11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marL="4572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marL="9144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marL="13716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marL="18288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marL="22860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marL="27432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marL="32004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marL="36576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32" name="Shape 132"/>
          <p:cNvSpPr txBox="1"/>
          <p:nvPr>
            <p:ph idx="11" type="ftr"/>
          </p:nvPr>
        </p:nvSpPr>
        <p:spPr>
          <a:xfrm rot="5400000">
            <a:off x="8951573" y="3225296"/>
            <a:ext cx="3859794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marL="0" marR="0" rtl="0" algn="l">
              <a:spcBef>
                <a:spcPts val="0"/>
              </a:spcBef>
              <a:defRPr b="0" baseline="0" i="0" sz="11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marL="4572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marL="9144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marL="13716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marL="18288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marL="22860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marL="27432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marL="32004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marL="36576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33" name="Shape 133"/>
          <p:cNvSpPr txBox="1"/>
          <p:nvPr>
            <p:ph idx="12" type="sldNum"/>
          </p:nvPr>
        </p:nvSpPr>
        <p:spPr>
          <a:xfrm>
            <a:off x="10352539" y="295729"/>
            <a:ext cx="838198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baseline="0" i="0" lang="en-US" sz="2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vertTx">
  <p:cSld name="Title and Vertical Text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/>
          <p:nvPr>
            <p:ph type="title"/>
          </p:nvPr>
        </p:nvSpPr>
        <p:spPr>
          <a:xfrm>
            <a:off x="646110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rtl="0" algn="l">
              <a:spcBef>
                <a:spcPts val="0"/>
              </a:spcBef>
              <a:buClr>
                <a:schemeClr val="lt2"/>
              </a:buClr>
              <a:buFont typeface="Questrial"/>
              <a:buNone/>
              <a:defRPr b="0" i="0" sz="4200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rtl="0">
              <a:spcBef>
                <a:spcPts val="0"/>
              </a:spcBef>
              <a:defRPr>
                <a:solidFill>
                  <a:schemeClr val="lt2"/>
                </a:solidFill>
              </a:defRPr>
            </a:lvl2pPr>
            <a:lvl3pPr rtl="0">
              <a:spcBef>
                <a:spcPts val="0"/>
              </a:spcBef>
              <a:defRPr>
                <a:solidFill>
                  <a:schemeClr val="lt2"/>
                </a:solidFill>
              </a:defRPr>
            </a:lvl3pPr>
            <a:lvl4pPr rtl="0">
              <a:spcBef>
                <a:spcPts val="0"/>
              </a:spcBef>
              <a:defRPr>
                <a:solidFill>
                  <a:schemeClr val="lt2"/>
                </a:solidFill>
              </a:defRPr>
            </a:lvl4pPr>
            <a:lvl5pPr rtl="0">
              <a:spcBef>
                <a:spcPts val="0"/>
              </a:spcBef>
              <a:defRPr>
                <a:solidFill>
                  <a:schemeClr val="lt2"/>
                </a:solidFill>
              </a:defRPr>
            </a:lvl5pPr>
            <a:lvl6pPr rtl="0">
              <a:spcBef>
                <a:spcPts val="0"/>
              </a:spcBef>
              <a:defRPr>
                <a:solidFill>
                  <a:schemeClr val="lt2"/>
                </a:solidFill>
              </a:defRPr>
            </a:lvl6pPr>
            <a:lvl7pPr rtl="0">
              <a:spcBef>
                <a:spcPts val="0"/>
              </a:spcBef>
              <a:defRPr>
                <a:solidFill>
                  <a:schemeClr val="lt2"/>
                </a:solidFill>
              </a:defRPr>
            </a:lvl7pPr>
            <a:lvl8pPr rtl="0">
              <a:spcBef>
                <a:spcPts val="0"/>
              </a:spcBef>
              <a:defRPr>
                <a:solidFill>
                  <a:schemeClr val="lt2"/>
                </a:solidFill>
              </a:defRPr>
            </a:lvl8pPr>
            <a:lvl9pPr rtl="0">
              <a:spcBef>
                <a:spcPts val="0"/>
              </a:spcBef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6" name="Shape 136"/>
          <p:cNvSpPr txBox="1"/>
          <p:nvPr>
            <p:ph idx="1" type="body"/>
          </p:nvPr>
        </p:nvSpPr>
        <p:spPr>
          <a:xfrm rot="5400000">
            <a:off x="3478842" y="-322612"/>
            <a:ext cx="4195480" cy="894654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241300" marL="34290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ymbol"/>
              <a:buChar char="●"/>
              <a:defRPr b="0" i="0" sz="20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194309" marL="74295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ymbol"/>
              <a:buChar char="●"/>
              <a:defRPr b="0" i="0" sz="1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147319" marL="114300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ymbol"/>
              <a:buChar char="●"/>
              <a:defRPr b="0" i="0" sz="16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-157480" marL="160020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ymbol"/>
              <a:buChar char="●"/>
              <a:defRPr b="0" i="0" sz="14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-157479" marL="205740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ymbol"/>
              <a:buChar char="●"/>
              <a:defRPr b="0" i="0" sz="14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161579" marL="250600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ymbol"/>
              <a:buChar char="●"/>
              <a:defRPr b="0" i="0" sz="14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157479" marL="297180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ymbol"/>
              <a:buChar char="●"/>
              <a:defRPr b="0" i="0" sz="14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157479" marL="342900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ymbol"/>
              <a:buChar char="●"/>
              <a:defRPr b="0" i="0" sz="14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157479" marL="388620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ymbol"/>
              <a:buChar char="●"/>
              <a:defRPr b="0" i="0" sz="14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37" name="Shape 137"/>
          <p:cNvSpPr txBox="1"/>
          <p:nvPr>
            <p:ph idx="10" type="dt"/>
          </p:nvPr>
        </p:nvSpPr>
        <p:spPr>
          <a:xfrm rot="5400000">
            <a:off x="10155639" y="1790700"/>
            <a:ext cx="990598" cy="30479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marL="0" marR="0" rtl="0" algn="l">
              <a:spcBef>
                <a:spcPts val="0"/>
              </a:spcBef>
              <a:defRPr b="0" baseline="0" i="0" sz="11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marL="4572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marL="9144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marL="13716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marL="18288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marL="22860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marL="27432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marL="32004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marL="36576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38" name="Shape 138"/>
          <p:cNvSpPr txBox="1"/>
          <p:nvPr>
            <p:ph idx="11" type="ftr"/>
          </p:nvPr>
        </p:nvSpPr>
        <p:spPr>
          <a:xfrm rot="5400000">
            <a:off x="8951573" y="3225296"/>
            <a:ext cx="3859794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marL="0" marR="0" rtl="0" algn="l">
              <a:spcBef>
                <a:spcPts val="0"/>
              </a:spcBef>
              <a:defRPr b="0" baseline="0" i="0" sz="11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marL="4572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marL="9144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marL="13716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marL="18288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marL="22860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marL="27432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marL="32004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marL="36576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39" name="Shape 139"/>
          <p:cNvSpPr txBox="1"/>
          <p:nvPr>
            <p:ph idx="12" type="sldNum"/>
          </p:nvPr>
        </p:nvSpPr>
        <p:spPr>
          <a:xfrm>
            <a:off x="10352539" y="295729"/>
            <a:ext cx="838198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baseline="0" i="0" lang="en-US" sz="2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vertTitleAndTx">
  <p:cSld name="Vertical Title and Text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 txBox="1"/>
          <p:nvPr>
            <p:ph type="title"/>
          </p:nvPr>
        </p:nvSpPr>
        <p:spPr>
          <a:xfrm rot="5400000">
            <a:off x="6267450" y="2466974"/>
            <a:ext cx="5826124" cy="17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rtl="0" algn="l">
              <a:spcBef>
                <a:spcPts val="0"/>
              </a:spcBef>
              <a:buClr>
                <a:schemeClr val="lt2"/>
              </a:buClr>
              <a:buFont typeface="Questrial"/>
              <a:buNone/>
              <a:defRPr b="0" i="0" sz="4200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rtl="0">
              <a:spcBef>
                <a:spcPts val="0"/>
              </a:spcBef>
              <a:defRPr>
                <a:solidFill>
                  <a:schemeClr val="lt2"/>
                </a:solidFill>
              </a:defRPr>
            </a:lvl2pPr>
            <a:lvl3pPr rtl="0">
              <a:spcBef>
                <a:spcPts val="0"/>
              </a:spcBef>
              <a:defRPr>
                <a:solidFill>
                  <a:schemeClr val="lt2"/>
                </a:solidFill>
              </a:defRPr>
            </a:lvl3pPr>
            <a:lvl4pPr rtl="0">
              <a:spcBef>
                <a:spcPts val="0"/>
              </a:spcBef>
              <a:defRPr>
                <a:solidFill>
                  <a:schemeClr val="lt2"/>
                </a:solidFill>
              </a:defRPr>
            </a:lvl4pPr>
            <a:lvl5pPr rtl="0">
              <a:spcBef>
                <a:spcPts val="0"/>
              </a:spcBef>
              <a:defRPr>
                <a:solidFill>
                  <a:schemeClr val="lt2"/>
                </a:solidFill>
              </a:defRPr>
            </a:lvl5pPr>
            <a:lvl6pPr rtl="0">
              <a:spcBef>
                <a:spcPts val="0"/>
              </a:spcBef>
              <a:defRPr>
                <a:solidFill>
                  <a:schemeClr val="lt2"/>
                </a:solidFill>
              </a:defRPr>
            </a:lvl6pPr>
            <a:lvl7pPr rtl="0">
              <a:spcBef>
                <a:spcPts val="0"/>
              </a:spcBef>
              <a:defRPr>
                <a:solidFill>
                  <a:schemeClr val="lt2"/>
                </a:solidFill>
              </a:defRPr>
            </a:lvl7pPr>
            <a:lvl8pPr rtl="0">
              <a:spcBef>
                <a:spcPts val="0"/>
              </a:spcBef>
              <a:defRPr>
                <a:solidFill>
                  <a:schemeClr val="lt2"/>
                </a:solidFill>
              </a:defRPr>
            </a:lvl8pPr>
            <a:lvl9pPr rtl="0">
              <a:spcBef>
                <a:spcPts val="0"/>
              </a:spcBef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42" name="Shape 142"/>
          <p:cNvSpPr txBox="1"/>
          <p:nvPr>
            <p:ph idx="1" type="body"/>
          </p:nvPr>
        </p:nvSpPr>
        <p:spPr>
          <a:xfrm rot="5400000">
            <a:off x="1679574" y="-139698"/>
            <a:ext cx="5368924" cy="742314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241300" marL="34290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ymbol"/>
              <a:buChar char="●"/>
              <a:defRPr b="0" i="0" sz="20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194309" marL="74295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ymbol"/>
              <a:buChar char="●"/>
              <a:defRPr b="0" i="0" sz="1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147319" marL="114300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ymbol"/>
              <a:buChar char="●"/>
              <a:defRPr b="0" i="0" sz="16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-157480" marL="160020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ymbol"/>
              <a:buChar char="●"/>
              <a:defRPr b="0" i="0" sz="14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-157479" marL="205740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ymbol"/>
              <a:buChar char="●"/>
              <a:defRPr b="0" i="0" sz="14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161579" marL="250600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ymbol"/>
              <a:buChar char="●"/>
              <a:defRPr b="0" i="0" sz="14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157479" marL="297180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ymbol"/>
              <a:buChar char="●"/>
              <a:defRPr b="0" i="0" sz="14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157479" marL="342900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ymbol"/>
              <a:buChar char="●"/>
              <a:defRPr b="0" i="0" sz="14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157479" marL="388620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ymbol"/>
              <a:buChar char="●"/>
              <a:defRPr b="0" i="0" sz="14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43" name="Shape 143"/>
          <p:cNvSpPr txBox="1"/>
          <p:nvPr>
            <p:ph idx="10" type="dt"/>
          </p:nvPr>
        </p:nvSpPr>
        <p:spPr>
          <a:xfrm rot="5400000">
            <a:off x="10155639" y="1790700"/>
            <a:ext cx="990598" cy="30479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marL="0" marR="0" rtl="0" algn="l">
              <a:spcBef>
                <a:spcPts val="0"/>
              </a:spcBef>
              <a:defRPr b="0" baseline="0" i="0" sz="11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marL="4572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marL="9144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marL="13716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marL="18288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marL="22860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marL="27432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marL="32004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marL="36576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44" name="Shape 144"/>
          <p:cNvSpPr txBox="1"/>
          <p:nvPr>
            <p:ph idx="11" type="ftr"/>
          </p:nvPr>
        </p:nvSpPr>
        <p:spPr>
          <a:xfrm rot="5400000">
            <a:off x="8951573" y="3225296"/>
            <a:ext cx="3859794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marL="0" marR="0" rtl="0" algn="l">
              <a:spcBef>
                <a:spcPts val="0"/>
              </a:spcBef>
              <a:defRPr b="0" baseline="0" i="0" sz="11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marL="4572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marL="9144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marL="13716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marL="18288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marL="22860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marL="27432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marL="32004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marL="36576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45" name="Shape 145"/>
          <p:cNvSpPr txBox="1"/>
          <p:nvPr>
            <p:ph idx="12" type="sldNum"/>
          </p:nvPr>
        </p:nvSpPr>
        <p:spPr>
          <a:xfrm>
            <a:off x="10352539" y="295729"/>
            <a:ext cx="838198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baseline="0" i="0" lang="en-US" sz="2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">
  <p:cSld name="Title and Content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 txBox="1"/>
          <p:nvPr>
            <p:ph type="title"/>
          </p:nvPr>
        </p:nvSpPr>
        <p:spPr>
          <a:xfrm>
            <a:off x="646110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rtl="0" algn="l">
              <a:spcBef>
                <a:spcPts val="0"/>
              </a:spcBef>
              <a:buClr>
                <a:schemeClr val="lt2"/>
              </a:buClr>
              <a:buFont typeface="Questrial"/>
              <a:buNone/>
              <a:defRPr b="0" i="0" sz="4200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rtl="0">
              <a:spcBef>
                <a:spcPts val="0"/>
              </a:spcBef>
              <a:defRPr>
                <a:solidFill>
                  <a:schemeClr val="lt2"/>
                </a:solidFill>
              </a:defRPr>
            </a:lvl2pPr>
            <a:lvl3pPr rtl="0">
              <a:spcBef>
                <a:spcPts val="0"/>
              </a:spcBef>
              <a:defRPr>
                <a:solidFill>
                  <a:schemeClr val="lt2"/>
                </a:solidFill>
              </a:defRPr>
            </a:lvl3pPr>
            <a:lvl4pPr rtl="0">
              <a:spcBef>
                <a:spcPts val="0"/>
              </a:spcBef>
              <a:defRPr>
                <a:solidFill>
                  <a:schemeClr val="lt2"/>
                </a:solidFill>
              </a:defRPr>
            </a:lvl4pPr>
            <a:lvl5pPr rtl="0">
              <a:spcBef>
                <a:spcPts val="0"/>
              </a:spcBef>
              <a:defRPr>
                <a:solidFill>
                  <a:schemeClr val="lt2"/>
                </a:solidFill>
              </a:defRPr>
            </a:lvl5pPr>
            <a:lvl6pPr rtl="0">
              <a:spcBef>
                <a:spcPts val="0"/>
              </a:spcBef>
              <a:defRPr>
                <a:solidFill>
                  <a:schemeClr val="lt2"/>
                </a:solidFill>
              </a:defRPr>
            </a:lvl6pPr>
            <a:lvl7pPr rtl="0">
              <a:spcBef>
                <a:spcPts val="0"/>
              </a:spcBef>
              <a:defRPr>
                <a:solidFill>
                  <a:schemeClr val="lt2"/>
                </a:solidFill>
              </a:defRPr>
            </a:lvl7pPr>
            <a:lvl8pPr rtl="0">
              <a:spcBef>
                <a:spcPts val="0"/>
              </a:spcBef>
              <a:defRPr>
                <a:solidFill>
                  <a:schemeClr val="lt2"/>
                </a:solidFill>
              </a:defRPr>
            </a:lvl8pPr>
            <a:lvl9pPr rtl="0">
              <a:spcBef>
                <a:spcPts val="0"/>
              </a:spcBef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" name="Shape 28"/>
          <p:cNvSpPr txBox="1"/>
          <p:nvPr>
            <p:ph idx="1" type="body"/>
          </p:nvPr>
        </p:nvSpPr>
        <p:spPr>
          <a:xfrm>
            <a:off x="1103312" y="2052917"/>
            <a:ext cx="8946541" cy="41954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241300" marL="34290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ymbol"/>
              <a:buChar char="●"/>
              <a:defRPr b="0" i="0" sz="20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194309" marL="74295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ymbol"/>
              <a:buChar char="●"/>
              <a:defRPr b="0" i="0" sz="1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147319" marL="114300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ymbol"/>
              <a:buChar char="●"/>
              <a:defRPr b="0" i="0" sz="16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-157480" marL="160020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ymbol"/>
              <a:buChar char="●"/>
              <a:defRPr b="0" i="0" sz="14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-157479" marL="205740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ymbol"/>
              <a:buChar char="●"/>
              <a:defRPr b="0" i="0" sz="14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161579" marL="250600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ymbol"/>
              <a:buChar char="●"/>
              <a:defRPr b="0" i="0" sz="14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157479" marL="297180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ymbol"/>
              <a:buChar char="●"/>
              <a:defRPr b="0" i="0" sz="14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157479" marL="342900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ymbol"/>
              <a:buChar char="●"/>
              <a:defRPr b="0" i="0" sz="14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157479" marL="388620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ymbol"/>
              <a:buChar char="●"/>
              <a:defRPr b="0" i="0" sz="14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29" name="Shape 29"/>
          <p:cNvSpPr txBox="1"/>
          <p:nvPr>
            <p:ph idx="10" type="dt"/>
          </p:nvPr>
        </p:nvSpPr>
        <p:spPr>
          <a:xfrm rot="5400000">
            <a:off x="10155639" y="1790700"/>
            <a:ext cx="990598" cy="30479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marL="0" marR="0" rtl="0" algn="l">
              <a:spcBef>
                <a:spcPts val="0"/>
              </a:spcBef>
              <a:defRPr b="0" baseline="0" i="0" sz="11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marL="4572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marL="9144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marL="13716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marL="18288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marL="22860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marL="27432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marL="32004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marL="36576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30" name="Shape 30"/>
          <p:cNvSpPr txBox="1"/>
          <p:nvPr>
            <p:ph idx="11" type="ftr"/>
          </p:nvPr>
        </p:nvSpPr>
        <p:spPr>
          <a:xfrm rot="5400000">
            <a:off x="8951573" y="3225296"/>
            <a:ext cx="3859794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marL="0" marR="0" rtl="0" algn="l">
              <a:spcBef>
                <a:spcPts val="0"/>
              </a:spcBef>
              <a:defRPr b="0" baseline="0" i="0" sz="11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marL="4572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marL="9144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marL="13716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marL="18288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marL="22860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marL="27432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marL="32004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marL="36576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10352539" y="295729"/>
            <a:ext cx="838198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baseline="0" i="0" lang="en-US" sz="2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TxTwoObj">
  <p:cSld name="Comparison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646110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>
                <a:solidFill>
                  <a:schemeClr val="lt2"/>
                </a:solidFill>
              </a:defRPr>
            </a:lvl2pPr>
            <a:lvl3pPr rtl="0">
              <a:spcBef>
                <a:spcPts val="0"/>
              </a:spcBef>
              <a:defRPr>
                <a:solidFill>
                  <a:schemeClr val="lt2"/>
                </a:solidFill>
              </a:defRPr>
            </a:lvl3pPr>
            <a:lvl4pPr rtl="0">
              <a:spcBef>
                <a:spcPts val="0"/>
              </a:spcBef>
              <a:defRPr>
                <a:solidFill>
                  <a:schemeClr val="lt2"/>
                </a:solidFill>
              </a:defRPr>
            </a:lvl4pPr>
            <a:lvl5pPr rtl="0">
              <a:spcBef>
                <a:spcPts val="0"/>
              </a:spcBef>
              <a:defRPr>
                <a:solidFill>
                  <a:schemeClr val="lt2"/>
                </a:solidFill>
              </a:defRPr>
            </a:lvl5pPr>
            <a:lvl6pPr rtl="0">
              <a:spcBef>
                <a:spcPts val="0"/>
              </a:spcBef>
              <a:defRPr>
                <a:solidFill>
                  <a:schemeClr val="lt2"/>
                </a:solidFill>
              </a:defRPr>
            </a:lvl6pPr>
            <a:lvl7pPr rtl="0">
              <a:spcBef>
                <a:spcPts val="0"/>
              </a:spcBef>
              <a:defRPr>
                <a:solidFill>
                  <a:schemeClr val="lt2"/>
                </a:solidFill>
              </a:defRPr>
            </a:lvl7pPr>
            <a:lvl8pPr rtl="0">
              <a:spcBef>
                <a:spcPts val="0"/>
              </a:spcBef>
              <a:defRPr>
                <a:solidFill>
                  <a:schemeClr val="lt2"/>
                </a:solidFill>
              </a:defRPr>
            </a:lvl8pPr>
            <a:lvl9pPr rtl="0">
              <a:spcBef>
                <a:spcPts val="0"/>
              </a:spcBef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34" name="Shape 34"/>
          <p:cNvSpPr txBox="1"/>
          <p:nvPr>
            <p:ph idx="1" type="body"/>
          </p:nvPr>
        </p:nvSpPr>
        <p:spPr>
          <a:xfrm>
            <a:off x="1103312" y="1905000"/>
            <a:ext cx="4396337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marL="0" rtl="0">
              <a:spcBef>
                <a:spcPts val="0"/>
              </a:spcBef>
              <a:buClr>
                <a:srgbClr val="86D1D8"/>
              </a:buClr>
              <a:buFont typeface="Questrial"/>
              <a:buNone/>
              <a:defRPr b="0" sz="2400">
                <a:solidFill>
                  <a:srgbClr val="86D1D8"/>
                </a:solidFill>
              </a:defRPr>
            </a:lvl1pPr>
            <a:lvl2pPr indent="0" marL="457200" rtl="0">
              <a:spcBef>
                <a:spcPts val="0"/>
              </a:spcBef>
              <a:buFont typeface="Questrial"/>
              <a:buNone/>
              <a:defRPr b="1" sz="2000"/>
            </a:lvl2pPr>
            <a:lvl3pPr indent="0" marL="914400" rtl="0">
              <a:spcBef>
                <a:spcPts val="0"/>
              </a:spcBef>
              <a:buFont typeface="Questrial"/>
              <a:buNone/>
              <a:defRPr b="1" sz="1800"/>
            </a:lvl3pPr>
            <a:lvl4pPr indent="0" marL="1371600" rtl="0">
              <a:spcBef>
                <a:spcPts val="0"/>
              </a:spcBef>
              <a:buFont typeface="Questrial"/>
              <a:buNone/>
              <a:defRPr b="1" sz="1600"/>
            </a:lvl4pPr>
            <a:lvl5pPr indent="0" marL="1828800" rtl="0">
              <a:spcBef>
                <a:spcPts val="0"/>
              </a:spcBef>
              <a:buFont typeface="Questrial"/>
              <a:buNone/>
              <a:defRPr b="1" sz="1600"/>
            </a:lvl5pPr>
            <a:lvl6pPr indent="0" marL="2286000" rtl="0">
              <a:spcBef>
                <a:spcPts val="0"/>
              </a:spcBef>
              <a:buFont typeface="Questrial"/>
              <a:buNone/>
              <a:defRPr b="1" sz="1600"/>
            </a:lvl6pPr>
            <a:lvl7pPr indent="0" marL="2743200" rtl="0">
              <a:spcBef>
                <a:spcPts val="0"/>
              </a:spcBef>
              <a:buFont typeface="Questrial"/>
              <a:buNone/>
              <a:defRPr b="1" sz="1600"/>
            </a:lvl7pPr>
            <a:lvl8pPr indent="0" marL="3200400" rtl="0">
              <a:spcBef>
                <a:spcPts val="0"/>
              </a:spcBef>
              <a:buFont typeface="Questrial"/>
              <a:buNone/>
              <a:defRPr b="1" sz="1600"/>
            </a:lvl8pPr>
            <a:lvl9pPr indent="0" marL="3657600" rtl="0">
              <a:spcBef>
                <a:spcPts val="0"/>
              </a:spcBef>
              <a:buFont typeface="Questrial"/>
              <a:buNone/>
              <a:defRPr b="1" sz="1600"/>
            </a:lvl9pPr>
          </a:lstStyle>
          <a:p/>
        </p:txBody>
      </p:sp>
      <p:sp>
        <p:nvSpPr>
          <p:cNvPr id="35" name="Shape 35"/>
          <p:cNvSpPr txBox="1"/>
          <p:nvPr>
            <p:ph idx="2" type="body"/>
          </p:nvPr>
        </p:nvSpPr>
        <p:spPr>
          <a:xfrm>
            <a:off x="1103312" y="2514600"/>
            <a:ext cx="4396339" cy="37417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rtl="0">
              <a:spcBef>
                <a:spcPts val="0"/>
              </a:spcBef>
              <a:defRPr sz="1800"/>
            </a:lvl1pPr>
            <a:lvl2pPr rtl="0">
              <a:spcBef>
                <a:spcPts val="0"/>
              </a:spcBef>
              <a:defRPr sz="1600"/>
            </a:lvl2pPr>
            <a:lvl3pPr rtl="0">
              <a:spcBef>
                <a:spcPts val="0"/>
              </a:spcBef>
              <a:defRPr sz="1400"/>
            </a:lvl3pPr>
            <a:lvl4pPr rtl="0">
              <a:spcBef>
                <a:spcPts val="0"/>
              </a:spcBef>
              <a:defRPr sz="1200"/>
            </a:lvl4pPr>
            <a:lvl5pPr rtl="0">
              <a:spcBef>
                <a:spcPts val="0"/>
              </a:spcBef>
              <a:defRPr sz="1200"/>
            </a:lvl5pPr>
            <a:lvl6pPr rtl="0">
              <a:spcBef>
                <a:spcPts val="0"/>
              </a:spcBef>
              <a:defRPr sz="1200"/>
            </a:lvl6pPr>
            <a:lvl7pPr rtl="0">
              <a:spcBef>
                <a:spcPts val="0"/>
              </a:spcBef>
              <a:defRPr sz="1200"/>
            </a:lvl7pPr>
            <a:lvl8pPr rtl="0">
              <a:spcBef>
                <a:spcPts val="0"/>
              </a:spcBef>
              <a:defRPr sz="1200"/>
            </a:lvl8pPr>
            <a:lvl9pPr rtl="0">
              <a:spcBef>
                <a:spcPts val="0"/>
              </a:spcBef>
              <a:defRPr sz="1200"/>
            </a:lvl9pPr>
          </a:lstStyle>
          <a:p/>
        </p:txBody>
      </p:sp>
      <p:sp>
        <p:nvSpPr>
          <p:cNvPr id="36" name="Shape 36"/>
          <p:cNvSpPr txBox="1"/>
          <p:nvPr>
            <p:ph idx="3" type="body"/>
          </p:nvPr>
        </p:nvSpPr>
        <p:spPr>
          <a:xfrm>
            <a:off x="5654494" y="1905000"/>
            <a:ext cx="4396339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marL="0" rtl="0">
              <a:spcBef>
                <a:spcPts val="0"/>
              </a:spcBef>
              <a:buClr>
                <a:srgbClr val="86D1D8"/>
              </a:buClr>
              <a:buFont typeface="Questrial"/>
              <a:buNone/>
              <a:defRPr b="0" sz="2400">
                <a:solidFill>
                  <a:srgbClr val="86D1D8"/>
                </a:solidFill>
              </a:defRPr>
            </a:lvl1pPr>
            <a:lvl2pPr indent="0" marL="457200" rtl="0">
              <a:spcBef>
                <a:spcPts val="0"/>
              </a:spcBef>
              <a:buFont typeface="Questrial"/>
              <a:buNone/>
              <a:defRPr b="1" sz="2000"/>
            </a:lvl2pPr>
            <a:lvl3pPr indent="0" marL="914400" rtl="0">
              <a:spcBef>
                <a:spcPts val="0"/>
              </a:spcBef>
              <a:buFont typeface="Questrial"/>
              <a:buNone/>
              <a:defRPr b="1" sz="1800"/>
            </a:lvl3pPr>
            <a:lvl4pPr indent="0" marL="1371600" rtl="0">
              <a:spcBef>
                <a:spcPts val="0"/>
              </a:spcBef>
              <a:buFont typeface="Questrial"/>
              <a:buNone/>
              <a:defRPr b="1" sz="1600"/>
            </a:lvl4pPr>
            <a:lvl5pPr indent="0" marL="1828800" rtl="0">
              <a:spcBef>
                <a:spcPts val="0"/>
              </a:spcBef>
              <a:buFont typeface="Questrial"/>
              <a:buNone/>
              <a:defRPr b="1" sz="1600"/>
            </a:lvl5pPr>
            <a:lvl6pPr indent="0" marL="2286000" rtl="0">
              <a:spcBef>
                <a:spcPts val="0"/>
              </a:spcBef>
              <a:buFont typeface="Questrial"/>
              <a:buNone/>
              <a:defRPr b="1" sz="1600"/>
            </a:lvl6pPr>
            <a:lvl7pPr indent="0" marL="2743200" rtl="0">
              <a:spcBef>
                <a:spcPts val="0"/>
              </a:spcBef>
              <a:buFont typeface="Questrial"/>
              <a:buNone/>
              <a:defRPr b="1" sz="1600"/>
            </a:lvl7pPr>
            <a:lvl8pPr indent="0" marL="3200400" rtl="0">
              <a:spcBef>
                <a:spcPts val="0"/>
              </a:spcBef>
              <a:buFont typeface="Questrial"/>
              <a:buNone/>
              <a:defRPr b="1" sz="1600"/>
            </a:lvl8pPr>
            <a:lvl9pPr indent="0" marL="3657600" rtl="0">
              <a:spcBef>
                <a:spcPts val="0"/>
              </a:spcBef>
              <a:buFont typeface="Questrial"/>
              <a:buNone/>
              <a:defRPr b="1" sz="1600"/>
            </a:lvl9pPr>
          </a:lstStyle>
          <a:p/>
        </p:txBody>
      </p:sp>
      <p:sp>
        <p:nvSpPr>
          <p:cNvPr id="37" name="Shape 37"/>
          <p:cNvSpPr txBox="1"/>
          <p:nvPr>
            <p:ph idx="4" type="body"/>
          </p:nvPr>
        </p:nvSpPr>
        <p:spPr>
          <a:xfrm>
            <a:off x="5654494" y="2514600"/>
            <a:ext cx="4396339" cy="37417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rtl="0">
              <a:spcBef>
                <a:spcPts val="0"/>
              </a:spcBef>
              <a:defRPr sz="1800"/>
            </a:lvl1pPr>
            <a:lvl2pPr rtl="0">
              <a:spcBef>
                <a:spcPts val="0"/>
              </a:spcBef>
              <a:defRPr sz="1600"/>
            </a:lvl2pPr>
            <a:lvl3pPr rtl="0">
              <a:spcBef>
                <a:spcPts val="0"/>
              </a:spcBef>
              <a:defRPr sz="1400"/>
            </a:lvl3pPr>
            <a:lvl4pPr rtl="0">
              <a:spcBef>
                <a:spcPts val="0"/>
              </a:spcBef>
              <a:defRPr sz="1200"/>
            </a:lvl4pPr>
            <a:lvl5pPr rtl="0">
              <a:spcBef>
                <a:spcPts val="0"/>
              </a:spcBef>
              <a:defRPr sz="1200"/>
            </a:lvl5pPr>
            <a:lvl6pPr rtl="0">
              <a:spcBef>
                <a:spcPts val="0"/>
              </a:spcBef>
              <a:defRPr sz="1200"/>
            </a:lvl6pPr>
            <a:lvl7pPr rtl="0">
              <a:spcBef>
                <a:spcPts val="0"/>
              </a:spcBef>
              <a:defRPr sz="1200"/>
            </a:lvl7pPr>
            <a:lvl8pPr rtl="0">
              <a:spcBef>
                <a:spcPts val="0"/>
              </a:spcBef>
              <a:defRPr sz="1200"/>
            </a:lvl8pPr>
            <a:lvl9pPr rtl="0">
              <a:spcBef>
                <a:spcPts val="0"/>
              </a:spcBef>
              <a:defRPr sz="1200"/>
            </a:lvl9pPr>
          </a:lstStyle>
          <a:p/>
        </p:txBody>
      </p:sp>
      <p:sp>
        <p:nvSpPr>
          <p:cNvPr id="38" name="Shape 38"/>
          <p:cNvSpPr txBox="1"/>
          <p:nvPr>
            <p:ph idx="10" type="dt"/>
          </p:nvPr>
        </p:nvSpPr>
        <p:spPr>
          <a:xfrm rot="5400000">
            <a:off x="10155639" y="1790700"/>
            <a:ext cx="990598" cy="30479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marL="0" marR="0" rtl="0" algn="l">
              <a:spcBef>
                <a:spcPts val="0"/>
              </a:spcBef>
              <a:defRPr b="0" baseline="0" i="0" sz="11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marL="4572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marL="9144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marL="13716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marL="18288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marL="22860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marL="27432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marL="32004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marL="36576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39" name="Shape 39"/>
          <p:cNvSpPr txBox="1"/>
          <p:nvPr>
            <p:ph idx="11" type="ftr"/>
          </p:nvPr>
        </p:nvSpPr>
        <p:spPr>
          <a:xfrm rot="5400000">
            <a:off x="8951573" y="3225296"/>
            <a:ext cx="3859794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marL="0" marR="0" rtl="0" algn="l">
              <a:spcBef>
                <a:spcPts val="0"/>
              </a:spcBef>
              <a:defRPr b="0" baseline="0" i="0" sz="11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marL="4572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marL="9144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marL="13716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marL="18288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marL="22860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marL="27432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marL="32004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marL="36576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10352539" y="295729"/>
            <a:ext cx="838198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baseline="0" i="0" lang="en-US" sz="2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type="title"/>
          </p:nvPr>
        </p:nvSpPr>
        <p:spPr>
          <a:xfrm>
            <a:off x="1154955" y="2861733"/>
            <a:ext cx="8825657" cy="1915646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rtl="0" algn="l">
              <a:spcBef>
                <a:spcPts val="0"/>
              </a:spcBef>
              <a:defRPr b="0" sz="4000" cap="none"/>
            </a:lvl1pPr>
            <a:lvl2pPr rtl="0">
              <a:spcBef>
                <a:spcPts val="0"/>
              </a:spcBef>
              <a:defRPr>
                <a:solidFill>
                  <a:schemeClr val="lt2"/>
                </a:solidFill>
              </a:defRPr>
            </a:lvl2pPr>
            <a:lvl3pPr rtl="0">
              <a:spcBef>
                <a:spcPts val="0"/>
              </a:spcBef>
              <a:defRPr>
                <a:solidFill>
                  <a:schemeClr val="lt2"/>
                </a:solidFill>
              </a:defRPr>
            </a:lvl3pPr>
            <a:lvl4pPr rtl="0">
              <a:spcBef>
                <a:spcPts val="0"/>
              </a:spcBef>
              <a:defRPr>
                <a:solidFill>
                  <a:schemeClr val="lt2"/>
                </a:solidFill>
              </a:defRPr>
            </a:lvl4pPr>
            <a:lvl5pPr rtl="0">
              <a:spcBef>
                <a:spcPts val="0"/>
              </a:spcBef>
              <a:defRPr>
                <a:solidFill>
                  <a:schemeClr val="lt2"/>
                </a:solidFill>
              </a:defRPr>
            </a:lvl5pPr>
            <a:lvl6pPr rtl="0">
              <a:spcBef>
                <a:spcPts val="0"/>
              </a:spcBef>
              <a:defRPr>
                <a:solidFill>
                  <a:schemeClr val="lt2"/>
                </a:solidFill>
              </a:defRPr>
            </a:lvl6pPr>
            <a:lvl7pPr rtl="0">
              <a:spcBef>
                <a:spcPts val="0"/>
              </a:spcBef>
              <a:defRPr>
                <a:solidFill>
                  <a:schemeClr val="lt2"/>
                </a:solidFill>
              </a:defRPr>
            </a:lvl7pPr>
            <a:lvl8pPr rtl="0">
              <a:spcBef>
                <a:spcPts val="0"/>
              </a:spcBef>
              <a:defRPr>
                <a:solidFill>
                  <a:schemeClr val="lt2"/>
                </a:solidFill>
              </a:defRPr>
            </a:lvl8pPr>
            <a:lvl9pPr rtl="0">
              <a:spcBef>
                <a:spcPts val="0"/>
              </a:spcBef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3" name="Shape 43"/>
          <p:cNvSpPr txBox="1"/>
          <p:nvPr>
            <p:ph idx="1" type="body"/>
          </p:nvPr>
        </p:nvSpPr>
        <p:spPr>
          <a:xfrm>
            <a:off x="1154954" y="4777380"/>
            <a:ext cx="8825657" cy="8603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marL="0" rtl="0" algn="l">
              <a:spcBef>
                <a:spcPts val="0"/>
              </a:spcBef>
              <a:buClr>
                <a:srgbClr val="86D1D8"/>
              </a:buClr>
              <a:buFont typeface="Questrial"/>
              <a:buNone/>
              <a:defRPr sz="2000" cap="none">
                <a:solidFill>
                  <a:srgbClr val="86D1D8"/>
                </a:solidFill>
              </a:defRPr>
            </a:lvl1pPr>
            <a:lvl2pPr indent="0" marL="457200" rtl="0">
              <a:spcBef>
                <a:spcPts val="0"/>
              </a:spcBef>
              <a:buClr>
                <a:schemeClr val="lt1"/>
              </a:buClr>
              <a:buFont typeface="Questrial"/>
              <a:buNone/>
              <a:defRPr sz="1800">
                <a:solidFill>
                  <a:schemeClr val="lt1"/>
                </a:solidFill>
              </a:defRPr>
            </a:lvl2pPr>
            <a:lvl3pPr indent="0" marL="914400" rtl="0">
              <a:spcBef>
                <a:spcPts val="0"/>
              </a:spcBef>
              <a:buClr>
                <a:schemeClr val="lt1"/>
              </a:buClr>
              <a:buFont typeface="Questrial"/>
              <a:buNone/>
              <a:defRPr sz="1600">
                <a:solidFill>
                  <a:schemeClr val="lt1"/>
                </a:solidFill>
              </a:defRPr>
            </a:lvl3pPr>
            <a:lvl4pPr indent="0" marL="1371600" rtl="0">
              <a:spcBef>
                <a:spcPts val="0"/>
              </a:spcBef>
              <a:buClr>
                <a:schemeClr val="lt1"/>
              </a:buClr>
              <a:buFont typeface="Questrial"/>
              <a:buNone/>
              <a:defRPr sz="1400">
                <a:solidFill>
                  <a:schemeClr val="lt1"/>
                </a:solidFill>
              </a:defRPr>
            </a:lvl4pPr>
            <a:lvl5pPr indent="0" marL="1828800" rtl="0">
              <a:spcBef>
                <a:spcPts val="0"/>
              </a:spcBef>
              <a:buClr>
                <a:schemeClr val="lt1"/>
              </a:buClr>
              <a:buFont typeface="Questrial"/>
              <a:buNone/>
              <a:defRPr sz="1400">
                <a:solidFill>
                  <a:schemeClr val="lt1"/>
                </a:solidFill>
              </a:defRPr>
            </a:lvl5pPr>
            <a:lvl6pPr indent="0" marL="2286000" rtl="0">
              <a:spcBef>
                <a:spcPts val="0"/>
              </a:spcBef>
              <a:buClr>
                <a:schemeClr val="lt1"/>
              </a:buClr>
              <a:buFont typeface="Questrial"/>
              <a:buNone/>
              <a:defRPr sz="1400">
                <a:solidFill>
                  <a:schemeClr val="lt1"/>
                </a:solidFill>
              </a:defRPr>
            </a:lvl6pPr>
            <a:lvl7pPr indent="0" marL="2743200" rtl="0">
              <a:spcBef>
                <a:spcPts val="0"/>
              </a:spcBef>
              <a:buClr>
                <a:schemeClr val="lt1"/>
              </a:buClr>
              <a:buFont typeface="Questrial"/>
              <a:buNone/>
              <a:defRPr sz="1400">
                <a:solidFill>
                  <a:schemeClr val="lt1"/>
                </a:solidFill>
              </a:defRPr>
            </a:lvl7pPr>
            <a:lvl8pPr indent="0" marL="3200400" rtl="0">
              <a:spcBef>
                <a:spcPts val="0"/>
              </a:spcBef>
              <a:buClr>
                <a:schemeClr val="lt1"/>
              </a:buClr>
              <a:buFont typeface="Questrial"/>
              <a:buNone/>
              <a:defRPr sz="1400">
                <a:solidFill>
                  <a:schemeClr val="lt1"/>
                </a:solidFill>
              </a:defRPr>
            </a:lvl8pPr>
            <a:lvl9pPr indent="0" marL="3657600" rtl="0">
              <a:spcBef>
                <a:spcPts val="0"/>
              </a:spcBef>
              <a:buClr>
                <a:schemeClr val="lt1"/>
              </a:buClr>
              <a:buFont typeface="Questrial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Shape 44"/>
          <p:cNvSpPr txBox="1"/>
          <p:nvPr>
            <p:ph idx="10" type="dt"/>
          </p:nvPr>
        </p:nvSpPr>
        <p:spPr>
          <a:xfrm rot="5400000">
            <a:off x="10155639" y="1790700"/>
            <a:ext cx="990598" cy="30479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marL="0" marR="0" rtl="0" algn="l">
              <a:spcBef>
                <a:spcPts val="0"/>
              </a:spcBef>
              <a:defRPr b="0" baseline="0" i="0" sz="11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marL="4572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marL="9144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marL="13716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marL="18288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marL="22860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marL="27432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marL="32004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marL="36576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45" name="Shape 45"/>
          <p:cNvSpPr txBox="1"/>
          <p:nvPr>
            <p:ph idx="11" type="ftr"/>
          </p:nvPr>
        </p:nvSpPr>
        <p:spPr>
          <a:xfrm rot="5400000">
            <a:off x="8951573" y="3225296"/>
            <a:ext cx="3859794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marL="0" marR="0" rtl="0" algn="l">
              <a:spcBef>
                <a:spcPts val="0"/>
              </a:spcBef>
              <a:defRPr b="0" baseline="0" i="0" sz="11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marL="4572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marL="9144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marL="13716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marL="18288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marL="22860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marL="27432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marL="32004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marL="36576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46" name="Shape 46"/>
          <p:cNvSpPr txBox="1"/>
          <p:nvPr>
            <p:ph idx="12" type="sldNum"/>
          </p:nvPr>
        </p:nvSpPr>
        <p:spPr>
          <a:xfrm>
            <a:off x="10352539" y="295729"/>
            <a:ext cx="838198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baseline="0" i="0" lang="en-US" sz="2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Obj">
  <p:cSld name="Two Conten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 txBox="1"/>
          <p:nvPr>
            <p:ph type="title"/>
          </p:nvPr>
        </p:nvSpPr>
        <p:spPr>
          <a:xfrm>
            <a:off x="646110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rtl="0" algn="l">
              <a:spcBef>
                <a:spcPts val="0"/>
              </a:spcBef>
              <a:buClr>
                <a:schemeClr val="lt2"/>
              </a:buClr>
              <a:buFont typeface="Questrial"/>
              <a:buNone/>
              <a:defRPr b="0" i="0" sz="4200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rtl="0">
              <a:spcBef>
                <a:spcPts val="0"/>
              </a:spcBef>
              <a:defRPr>
                <a:solidFill>
                  <a:schemeClr val="lt2"/>
                </a:solidFill>
              </a:defRPr>
            </a:lvl2pPr>
            <a:lvl3pPr rtl="0">
              <a:spcBef>
                <a:spcPts val="0"/>
              </a:spcBef>
              <a:defRPr>
                <a:solidFill>
                  <a:schemeClr val="lt2"/>
                </a:solidFill>
              </a:defRPr>
            </a:lvl3pPr>
            <a:lvl4pPr rtl="0">
              <a:spcBef>
                <a:spcPts val="0"/>
              </a:spcBef>
              <a:defRPr>
                <a:solidFill>
                  <a:schemeClr val="lt2"/>
                </a:solidFill>
              </a:defRPr>
            </a:lvl4pPr>
            <a:lvl5pPr rtl="0">
              <a:spcBef>
                <a:spcPts val="0"/>
              </a:spcBef>
              <a:defRPr>
                <a:solidFill>
                  <a:schemeClr val="lt2"/>
                </a:solidFill>
              </a:defRPr>
            </a:lvl5pPr>
            <a:lvl6pPr rtl="0">
              <a:spcBef>
                <a:spcPts val="0"/>
              </a:spcBef>
              <a:defRPr>
                <a:solidFill>
                  <a:schemeClr val="lt2"/>
                </a:solidFill>
              </a:defRPr>
            </a:lvl6pPr>
            <a:lvl7pPr rtl="0">
              <a:spcBef>
                <a:spcPts val="0"/>
              </a:spcBef>
              <a:defRPr>
                <a:solidFill>
                  <a:schemeClr val="lt2"/>
                </a:solidFill>
              </a:defRPr>
            </a:lvl7pPr>
            <a:lvl8pPr rtl="0">
              <a:spcBef>
                <a:spcPts val="0"/>
              </a:spcBef>
              <a:defRPr>
                <a:solidFill>
                  <a:schemeClr val="lt2"/>
                </a:solidFill>
              </a:defRPr>
            </a:lvl8pPr>
            <a:lvl9pPr rtl="0">
              <a:spcBef>
                <a:spcPts val="0"/>
              </a:spcBef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9" name="Shape 49"/>
          <p:cNvSpPr txBox="1"/>
          <p:nvPr>
            <p:ph idx="1" type="body"/>
          </p:nvPr>
        </p:nvSpPr>
        <p:spPr>
          <a:xfrm>
            <a:off x="1103312" y="2060575"/>
            <a:ext cx="4396339" cy="41957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rtl="0">
              <a:spcBef>
                <a:spcPts val="0"/>
              </a:spcBef>
              <a:defRPr sz="1800"/>
            </a:lvl1pPr>
            <a:lvl2pPr rtl="0">
              <a:spcBef>
                <a:spcPts val="0"/>
              </a:spcBef>
              <a:defRPr sz="1600"/>
            </a:lvl2pPr>
            <a:lvl3pPr rtl="0">
              <a:spcBef>
                <a:spcPts val="0"/>
              </a:spcBef>
              <a:defRPr sz="1400"/>
            </a:lvl3pPr>
            <a:lvl4pPr rtl="0">
              <a:spcBef>
                <a:spcPts val="0"/>
              </a:spcBef>
              <a:defRPr sz="1200"/>
            </a:lvl4pPr>
            <a:lvl5pPr rtl="0">
              <a:spcBef>
                <a:spcPts val="0"/>
              </a:spcBef>
              <a:defRPr sz="1200"/>
            </a:lvl5pPr>
            <a:lvl6pPr rtl="0">
              <a:spcBef>
                <a:spcPts val="0"/>
              </a:spcBef>
              <a:defRPr sz="1200"/>
            </a:lvl6pPr>
            <a:lvl7pPr rtl="0">
              <a:spcBef>
                <a:spcPts val="0"/>
              </a:spcBef>
              <a:defRPr sz="1200"/>
            </a:lvl7pPr>
            <a:lvl8pPr rtl="0">
              <a:spcBef>
                <a:spcPts val="0"/>
              </a:spcBef>
              <a:defRPr sz="1200"/>
            </a:lvl8pPr>
            <a:lvl9pPr rtl="0">
              <a:spcBef>
                <a:spcPts val="0"/>
              </a:spcBef>
              <a:defRPr sz="1200"/>
            </a:lvl9pPr>
          </a:lstStyle>
          <a:p/>
        </p:txBody>
      </p:sp>
      <p:sp>
        <p:nvSpPr>
          <p:cNvPr id="50" name="Shape 50"/>
          <p:cNvSpPr txBox="1"/>
          <p:nvPr>
            <p:ph idx="2" type="body"/>
          </p:nvPr>
        </p:nvSpPr>
        <p:spPr>
          <a:xfrm>
            <a:off x="5654492" y="2056091"/>
            <a:ext cx="4396340" cy="420024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rtl="0">
              <a:spcBef>
                <a:spcPts val="0"/>
              </a:spcBef>
              <a:defRPr sz="1800"/>
            </a:lvl1pPr>
            <a:lvl2pPr rtl="0">
              <a:spcBef>
                <a:spcPts val="0"/>
              </a:spcBef>
              <a:defRPr sz="1600"/>
            </a:lvl2pPr>
            <a:lvl3pPr rtl="0">
              <a:spcBef>
                <a:spcPts val="0"/>
              </a:spcBef>
              <a:defRPr sz="1400"/>
            </a:lvl3pPr>
            <a:lvl4pPr rtl="0">
              <a:spcBef>
                <a:spcPts val="0"/>
              </a:spcBef>
              <a:defRPr sz="1200"/>
            </a:lvl4pPr>
            <a:lvl5pPr rtl="0">
              <a:spcBef>
                <a:spcPts val="0"/>
              </a:spcBef>
              <a:defRPr sz="1200"/>
            </a:lvl5pPr>
            <a:lvl6pPr rtl="0">
              <a:spcBef>
                <a:spcPts val="0"/>
              </a:spcBef>
              <a:defRPr sz="1200"/>
            </a:lvl6pPr>
            <a:lvl7pPr rtl="0">
              <a:spcBef>
                <a:spcPts val="0"/>
              </a:spcBef>
              <a:defRPr sz="1200"/>
            </a:lvl7pPr>
            <a:lvl8pPr rtl="0">
              <a:spcBef>
                <a:spcPts val="0"/>
              </a:spcBef>
              <a:defRPr sz="1200"/>
            </a:lvl8pPr>
            <a:lvl9pPr rtl="0">
              <a:spcBef>
                <a:spcPts val="0"/>
              </a:spcBef>
              <a:defRPr sz="1200"/>
            </a:lvl9pPr>
          </a:lstStyle>
          <a:p/>
        </p:txBody>
      </p:sp>
      <p:sp>
        <p:nvSpPr>
          <p:cNvPr id="51" name="Shape 51"/>
          <p:cNvSpPr txBox="1"/>
          <p:nvPr>
            <p:ph idx="10" type="dt"/>
          </p:nvPr>
        </p:nvSpPr>
        <p:spPr>
          <a:xfrm rot="5400000">
            <a:off x="10155639" y="1790700"/>
            <a:ext cx="990598" cy="30479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marL="0" marR="0" rtl="0" algn="l">
              <a:spcBef>
                <a:spcPts val="0"/>
              </a:spcBef>
              <a:defRPr b="0" baseline="0" i="0" sz="11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marL="4572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marL="9144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marL="13716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marL="18288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marL="22860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marL="27432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marL="32004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marL="36576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52" name="Shape 52"/>
          <p:cNvSpPr txBox="1"/>
          <p:nvPr>
            <p:ph idx="11" type="ftr"/>
          </p:nvPr>
        </p:nvSpPr>
        <p:spPr>
          <a:xfrm rot="5400000">
            <a:off x="8951573" y="3225296"/>
            <a:ext cx="3859794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marL="0" marR="0" rtl="0" algn="l">
              <a:spcBef>
                <a:spcPts val="0"/>
              </a:spcBef>
              <a:defRPr b="0" baseline="0" i="0" sz="11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marL="4572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marL="9144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marL="13716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marL="18288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marL="22860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marL="27432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marL="32004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marL="36576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53" name="Shape 53"/>
          <p:cNvSpPr txBox="1"/>
          <p:nvPr>
            <p:ph idx="12" type="sldNum"/>
          </p:nvPr>
        </p:nvSpPr>
        <p:spPr>
          <a:xfrm>
            <a:off x="10352539" y="295729"/>
            <a:ext cx="838198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baseline="0" i="0" lang="en-US" sz="2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/>
          <p:nvPr>
            <p:ph type="title"/>
          </p:nvPr>
        </p:nvSpPr>
        <p:spPr>
          <a:xfrm>
            <a:off x="646110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rtl="0" algn="l">
              <a:spcBef>
                <a:spcPts val="0"/>
              </a:spcBef>
              <a:buClr>
                <a:schemeClr val="lt2"/>
              </a:buClr>
              <a:buFont typeface="Questrial"/>
              <a:buNone/>
              <a:defRPr b="0" i="0" sz="4200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rtl="0">
              <a:spcBef>
                <a:spcPts val="0"/>
              </a:spcBef>
              <a:defRPr>
                <a:solidFill>
                  <a:schemeClr val="lt2"/>
                </a:solidFill>
              </a:defRPr>
            </a:lvl2pPr>
            <a:lvl3pPr rtl="0">
              <a:spcBef>
                <a:spcPts val="0"/>
              </a:spcBef>
              <a:defRPr>
                <a:solidFill>
                  <a:schemeClr val="lt2"/>
                </a:solidFill>
              </a:defRPr>
            </a:lvl3pPr>
            <a:lvl4pPr rtl="0">
              <a:spcBef>
                <a:spcPts val="0"/>
              </a:spcBef>
              <a:defRPr>
                <a:solidFill>
                  <a:schemeClr val="lt2"/>
                </a:solidFill>
              </a:defRPr>
            </a:lvl4pPr>
            <a:lvl5pPr rtl="0">
              <a:spcBef>
                <a:spcPts val="0"/>
              </a:spcBef>
              <a:defRPr>
                <a:solidFill>
                  <a:schemeClr val="lt2"/>
                </a:solidFill>
              </a:defRPr>
            </a:lvl5pPr>
            <a:lvl6pPr rtl="0">
              <a:spcBef>
                <a:spcPts val="0"/>
              </a:spcBef>
              <a:defRPr>
                <a:solidFill>
                  <a:schemeClr val="lt2"/>
                </a:solidFill>
              </a:defRPr>
            </a:lvl6pPr>
            <a:lvl7pPr rtl="0">
              <a:spcBef>
                <a:spcPts val="0"/>
              </a:spcBef>
              <a:defRPr>
                <a:solidFill>
                  <a:schemeClr val="lt2"/>
                </a:solidFill>
              </a:defRPr>
            </a:lvl7pPr>
            <a:lvl8pPr rtl="0">
              <a:spcBef>
                <a:spcPts val="0"/>
              </a:spcBef>
              <a:defRPr>
                <a:solidFill>
                  <a:schemeClr val="lt2"/>
                </a:solidFill>
              </a:defRPr>
            </a:lvl8pPr>
            <a:lvl9pPr rtl="0">
              <a:spcBef>
                <a:spcPts val="0"/>
              </a:spcBef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56" name="Shape 56"/>
          <p:cNvSpPr txBox="1"/>
          <p:nvPr>
            <p:ph idx="10" type="dt"/>
          </p:nvPr>
        </p:nvSpPr>
        <p:spPr>
          <a:xfrm rot="5400000">
            <a:off x="10155639" y="1790700"/>
            <a:ext cx="990598" cy="30479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marL="0" marR="0" rtl="0" algn="l">
              <a:spcBef>
                <a:spcPts val="0"/>
              </a:spcBef>
              <a:defRPr b="0" baseline="0" i="0" sz="11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marL="4572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marL="9144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marL="13716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marL="18288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marL="22860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marL="27432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marL="32004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marL="36576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57" name="Shape 57"/>
          <p:cNvSpPr txBox="1"/>
          <p:nvPr>
            <p:ph idx="11" type="ftr"/>
          </p:nvPr>
        </p:nvSpPr>
        <p:spPr>
          <a:xfrm rot="5400000">
            <a:off x="8951573" y="3225296"/>
            <a:ext cx="3859794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marL="0" marR="0" rtl="0" algn="l">
              <a:spcBef>
                <a:spcPts val="0"/>
              </a:spcBef>
              <a:defRPr b="0" baseline="0" i="0" sz="11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marL="4572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marL="9144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marL="13716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marL="18288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marL="22860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marL="27432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marL="32004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marL="36576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58" name="Shape 58"/>
          <p:cNvSpPr txBox="1"/>
          <p:nvPr>
            <p:ph idx="12" type="sldNum"/>
          </p:nvPr>
        </p:nvSpPr>
        <p:spPr>
          <a:xfrm>
            <a:off x="10352539" y="295729"/>
            <a:ext cx="838198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baseline="0" i="0" lang="en-US" sz="2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/>
          <p:nvPr>
            <p:ph idx="10" type="dt"/>
          </p:nvPr>
        </p:nvSpPr>
        <p:spPr>
          <a:xfrm rot="5400000">
            <a:off x="10155639" y="1790700"/>
            <a:ext cx="990598" cy="30479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marL="0" marR="0" rtl="0" algn="l">
              <a:spcBef>
                <a:spcPts val="0"/>
              </a:spcBef>
              <a:defRPr b="0" baseline="0" i="0" sz="11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marL="4572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marL="9144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marL="13716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marL="18288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marL="22860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marL="27432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marL="32004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marL="36576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61" name="Shape 61"/>
          <p:cNvSpPr txBox="1"/>
          <p:nvPr>
            <p:ph idx="11" type="ftr"/>
          </p:nvPr>
        </p:nvSpPr>
        <p:spPr>
          <a:xfrm rot="5400000">
            <a:off x="8951573" y="3225296"/>
            <a:ext cx="3859794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marL="0" marR="0" rtl="0" algn="l">
              <a:spcBef>
                <a:spcPts val="0"/>
              </a:spcBef>
              <a:defRPr b="0" baseline="0" i="0" sz="11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marL="4572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marL="9144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marL="13716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marL="18288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marL="22860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marL="27432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marL="32004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marL="36576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62" name="Shape 62"/>
          <p:cNvSpPr txBox="1"/>
          <p:nvPr>
            <p:ph idx="12" type="sldNum"/>
          </p:nvPr>
        </p:nvSpPr>
        <p:spPr>
          <a:xfrm>
            <a:off x="10352539" y="295729"/>
            <a:ext cx="838198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baseline="0" i="0" lang="en-US" sz="2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Tx">
  <p:cSld name="Content with Caption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 txBox="1"/>
          <p:nvPr>
            <p:ph type="title"/>
          </p:nvPr>
        </p:nvSpPr>
        <p:spPr>
          <a:xfrm>
            <a:off x="1154953" y="1447800"/>
            <a:ext cx="3401063" cy="144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rtl="0" algn="l">
              <a:spcBef>
                <a:spcPts val="0"/>
              </a:spcBef>
              <a:defRPr b="0" sz="2400"/>
            </a:lvl1pPr>
            <a:lvl2pPr rtl="0">
              <a:spcBef>
                <a:spcPts val="0"/>
              </a:spcBef>
              <a:defRPr>
                <a:solidFill>
                  <a:schemeClr val="lt2"/>
                </a:solidFill>
              </a:defRPr>
            </a:lvl2pPr>
            <a:lvl3pPr rtl="0">
              <a:spcBef>
                <a:spcPts val="0"/>
              </a:spcBef>
              <a:defRPr>
                <a:solidFill>
                  <a:schemeClr val="lt2"/>
                </a:solidFill>
              </a:defRPr>
            </a:lvl3pPr>
            <a:lvl4pPr rtl="0">
              <a:spcBef>
                <a:spcPts val="0"/>
              </a:spcBef>
              <a:defRPr>
                <a:solidFill>
                  <a:schemeClr val="lt2"/>
                </a:solidFill>
              </a:defRPr>
            </a:lvl4pPr>
            <a:lvl5pPr rtl="0">
              <a:spcBef>
                <a:spcPts val="0"/>
              </a:spcBef>
              <a:defRPr>
                <a:solidFill>
                  <a:schemeClr val="lt2"/>
                </a:solidFill>
              </a:defRPr>
            </a:lvl5pPr>
            <a:lvl6pPr rtl="0">
              <a:spcBef>
                <a:spcPts val="0"/>
              </a:spcBef>
              <a:defRPr>
                <a:solidFill>
                  <a:schemeClr val="lt2"/>
                </a:solidFill>
              </a:defRPr>
            </a:lvl6pPr>
            <a:lvl7pPr rtl="0">
              <a:spcBef>
                <a:spcPts val="0"/>
              </a:spcBef>
              <a:defRPr>
                <a:solidFill>
                  <a:schemeClr val="lt2"/>
                </a:solidFill>
              </a:defRPr>
            </a:lvl7pPr>
            <a:lvl8pPr rtl="0">
              <a:spcBef>
                <a:spcPts val="0"/>
              </a:spcBef>
              <a:defRPr>
                <a:solidFill>
                  <a:schemeClr val="lt2"/>
                </a:solidFill>
              </a:defRPr>
            </a:lvl8pPr>
            <a:lvl9pPr rtl="0">
              <a:spcBef>
                <a:spcPts val="0"/>
              </a:spcBef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65" name="Shape 65"/>
          <p:cNvSpPr txBox="1"/>
          <p:nvPr>
            <p:ph idx="1" type="body"/>
          </p:nvPr>
        </p:nvSpPr>
        <p:spPr>
          <a:xfrm>
            <a:off x="4784616" y="1447800"/>
            <a:ext cx="5195997" cy="457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rtl="0">
              <a:spcBef>
                <a:spcPts val="0"/>
              </a:spcBef>
              <a:defRPr sz="2000"/>
            </a:lvl1pPr>
            <a:lvl2pPr rtl="0">
              <a:spcBef>
                <a:spcPts val="0"/>
              </a:spcBef>
              <a:defRPr sz="1800"/>
            </a:lvl2pPr>
            <a:lvl3pPr rtl="0">
              <a:spcBef>
                <a:spcPts val="0"/>
              </a:spcBef>
              <a:defRPr sz="1600"/>
            </a:lvl3pPr>
            <a:lvl4pPr rtl="0">
              <a:spcBef>
                <a:spcPts val="0"/>
              </a:spcBef>
              <a:defRPr sz="1400"/>
            </a:lvl4pPr>
            <a:lvl5pPr rtl="0">
              <a:spcBef>
                <a:spcPts val="0"/>
              </a:spcBef>
              <a:defRPr sz="1400"/>
            </a:lvl5pPr>
            <a:lvl6pPr rtl="0">
              <a:spcBef>
                <a:spcPts val="0"/>
              </a:spcBef>
              <a:defRPr sz="1400"/>
            </a:lvl6pPr>
            <a:lvl7pPr rtl="0">
              <a:spcBef>
                <a:spcPts val="0"/>
              </a:spcBef>
              <a:defRPr sz="1400"/>
            </a:lvl7pPr>
            <a:lvl8pPr rtl="0">
              <a:spcBef>
                <a:spcPts val="0"/>
              </a:spcBef>
              <a:defRPr sz="1400"/>
            </a:lvl8pPr>
            <a:lvl9pPr rtl="0">
              <a:spcBef>
                <a:spcPts val="0"/>
              </a:spcBef>
              <a:defRPr sz="1400"/>
            </a:lvl9pPr>
          </a:lstStyle>
          <a:p/>
        </p:txBody>
      </p:sp>
      <p:sp>
        <p:nvSpPr>
          <p:cNvPr id="66" name="Shape 66"/>
          <p:cNvSpPr txBox="1"/>
          <p:nvPr>
            <p:ph idx="2" type="body"/>
          </p:nvPr>
        </p:nvSpPr>
        <p:spPr>
          <a:xfrm>
            <a:off x="1154953" y="3129280"/>
            <a:ext cx="3401062" cy="289559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marL="0" rtl="0">
              <a:spcBef>
                <a:spcPts val="0"/>
              </a:spcBef>
              <a:buFont typeface="Questrial"/>
              <a:buNone/>
              <a:defRPr sz="1400"/>
            </a:lvl1pPr>
            <a:lvl2pPr indent="0" marL="457200" rtl="0">
              <a:spcBef>
                <a:spcPts val="0"/>
              </a:spcBef>
              <a:buFont typeface="Questrial"/>
              <a:buNone/>
              <a:defRPr sz="1200"/>
            </a:lvl2pPr>
            <a:lvl3pPr indent="0" marL="914400" rtl="0">
              <a:spcBef>
                <a:spcPts val="0"/>
              </a:spcBef>
              <a:buFont typeface="Questrial"/>
              <a:buNone/>
              <a:defRPr sz="1000"/>
            </a:lvl3pPr>
            <a:lvl4pPr indent="0" marL="1371600" rtl="0">
              <a:spcBef>
                <a:spcPts val="0"/>
              </a:spcBef>
              <a:buFont typeface="Questrial"/>
              <a:buNone/>
              <a:defRPr sz="900"/>
            </a:lvl4pPr>
            <a:lvl5pPr indent="0" marL="1828800" rtl="0">
              <a:spcBef>
                <a:spcPts val="0"/>
              </a:spcBef>
              <a:buFont typeface="Questrial"/>
              <a:buNone/>
              <a:defRPr sz="900"/>
            </a:lvl5pPr>
            <a:lvl6pPr indent="0" marL="2286000" rtl="0">
              <a:spcBef>
                <a:spcPts val="0"/>
              </a:spcBef>
              <a:buFont typeface="Questrial"/>
              <a:buNone/>
              <a:defRPr sz="900"/>
            </a:lvl6pPr>
            <a:lvl7pPr indent="0" marL="2743200" rtl="0">
              <a:spcBef>
                <a:spcPts val="0"/>
              </a:spcBef>
              <a:buFont typeface="Questrial"/>
              <a:buNone/>
              <a:defRPr sz="900"/>
            </a:lvl7pPr>
            <a:lvl8pPr indent="0" marL="3200400" rtl="0">
              <a:spcBef>
                <a:spcPts val="0"/>
              </a:spcBef>
              <a:buFont typeface="Questrial"/>
              <a:buNone/>
              <a:defRPr sz="900"/>
            </a:lvl8pPr>
            <a:lvl9pPr indent="0" marL="3657600" rtl="0">
              <a:spcBef>
                <a:spcPts val="0"/>
              </a:spcBef>
              <a:buFont typeface="Questrial"/>
              <a:buNone/>
              <a:defRPr sz="900"/>
            </a:lvl9pPr>
          </a:lstStyle>
          <a:p/>
        </p:txBody>
      </p:sp>
      <p:sp>
        <p:nvSpPr>
          <p:cNvPr id="67" name="Shape 67"/>
          <p:cNvSpPr txBox="1"/>
          <p:nvPr>
            <p:ph idx="10" type="dt"/>
          </p:nvPr>
        </p:nvSpPr>
        <p:spPr>
          <a:xfrm rot="5400000">
            <a:off x="10155639" y="1790700"/>
            <a:ext cx="990598" cy="30479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marL="0" marR="0" rtl="0" algn="l">
              <a:spcBef>
                <a:spcPts val="0"/>
              </a:spcBef>
              <a:defRPr b="0" baseline="0" i="0" sz="11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marL="4572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marL="9144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marL="13716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marL="18288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marL="22860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marL="27432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marL="32004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marL="36576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68" name="Shape 68"/>
          <p:cNvSpPr txBox="1"/>
          <p:nvPr>
            <p:ph idx="11" type="ftr"/>
          </p:nvPr>
        </p:nvSpPr>
        <p:spPr>
          <a:xfrm rot="5400000">
            <a:off x="8951573" y="3225296"/>
            <a:ext cx="3859794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marL="0" marR="0" rtl="0" algn="l">
              <a:spcBef>
                <a:spcPts val="0"/>
              </a:spcBef>
              <a:defRPr b="0" baseline="0" i="0" sz="11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marL="4572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marL="9144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marL="13716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marL="18288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marL="22860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marL="27432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marL="32004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marL="36576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69" name="Shape 69"/>
          <p:cNvSpPr txBox="1"/>
          <p:nvPr>
            <p:ph idx="12" type="sldNum"/>
          </p:nvPr>
        </p:nvSpPr>
        <p:spPr>
          <a:xfrm>
            <a:off x="10352539" y="295729"/>
            <a:ext cx="838198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baseline="0" i="0" lang="en-US" sz="2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picTx">
  <p:cSld name="Picture with Caption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/>
          <p:nvPr>
            <p:ph type="title"/>
          </p:nvPr>
        </p:nvSpPr>
        <p:spPr>
          <a:xfrm>
            <a:off x="1153907" y="1854191"/>
            <a:ext cx="5092905" cy="1574808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rtl="0" algn="l">
              <a:spcBef>
                <a:spcPts val="0"/>
              </a:spcBef>
              <a:defRPr b="0" sz="3600"/>
            </a:lvl1pPr>
            <a:lvl2pPr rtl="0">
              <a:spcBef>
                <a:spcPts val="0"/>
              </a:spcBef>
              <a:defRPr>
                <a:solidFill>
                  <a:schemeClr val="lt2"/>
                </a:solidFill>
              </a:defRPr>
            </a:lvl2pPr>
            <a:lvl3pPr rtl="0">
              <a:spcBef>
                <a:spcPts val="0"/>
              </a:spcBef>
              <a:defRPr>
                <a:solidFill>
                  <a:schemeClr val="lt2"/>
                </a:solidFill>
              </a:defRPr>
            </a:lvl3pPr>
            <a:lvl4pPr rtl="0">
              <a:spcBef>
                <a:spcPts val="0"/>
              </a:spcBef>
              <a:defRPr>
                <a:solidFill>
                  <a:schemeClr val="lt2"/>
                </a:solidFill>
              </a:defRPr>
            </a:lvl4pPr>
            <a:lvl5pPr rtl="0">
              <a:spcBef>
                <a:spcPts val="0"/>
              </a:spcBef>
              <a:defRPr>
                <a:solidFill>
                  <a:schemeClr val="lt2"/>
                </a:solidFill>
              </a:defRPr>
            </a:lvl5pPr>
            <a:lvl6pPr rtl="0">
              <a:spcBef>
                <a:spcPts val="0"/>
              </a:spcBef>
              <a:defRPr>
                <a:solidFill>
                  <a:schemeClr val="lt2"/>
                </a:solidFill>
              </a:defRPr>
            </a:lvl6pPr>
            <a:lvl7pPr rtl="0">
              <a:spcBef>
                <a:spcPts val="0"/>
              </a:spcBef>
              <a:defRPr>
                <a:solidFill>
                  <a:schemeClr val="lt2"/>
                </a:solidFill>
              </a:defRPr>
            </a:lvl7pPr>
            <a:lvl8pPr rtl="0">
              <a:spcBef>
                <a:spcPts val="0"/>
              </a:spcBef>
              <a:defRPr>
                <a:solidFill>
                  <a:schemeClr val="lt2"/>
                </a:solidFill>
              </a:defRPr>
            </a:lvl8pPr>
            <a:lvl9pPr rtl="0">
              <a:spcBef>
                <a:spcPts val="0"/>
              </a:spcBef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72" name="Shape 72"/>
          <p:cNvSpPr/>
          <p:nvPr>
            <p:ph idx="2" type="pic"/>
          </p:nvPr>
        </p:nvSpPr>
        <p:spPr>
          <a:xfrm>
            <a:off x="6949546" y="1143000"/>
            <a:ext cx="3200399" cy="4572000"/>
          </a:xfrm>
          <a:prstGeom prst="roundRect">
            <a:avLst>
              <a:gd fmla="val 1858" name="adj"/>
            </a:avLst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marL="0" marR="0" rtl="0" algn="ctr">
              <a:spcBef>
                <a:spcPts val="0"/>
              </a:spcBef>
              <a:buClr>
                <a:schemeClr val="lt1"/>
              </a:buClr>
              <a:buFont typeface="Questrial"/>
              <a:buNone/>
              <a:defRPr b="0" baseline="0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marL="457200" marR="0" rtl="0" algn="l">
              <a:spcBef>
                <a:spcPts val="0"/>
              </a:spcBef>
              <a:buClr>
                <a:schemeClr val="lt1"/>
              </a:buClr>
              <a:buFont typeface="Questrial"/>
              <a:buNone/>
              <a:defRPr b="0" baseline="0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marL="914400" marR="0" rtl="0" algn="l">
              <a:spcBef>
                <a:spcPts val="0"/>
              </a:spcBef>
              <a:buClr>
                <a:schemeClr val="lt1"/>
              </a:buClr>
              <a:buFont typeface="Questrial"/>
              <a:buNone/>
              <a:defRPr b="0" baseline="0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marL="1371600" marR="0" rtl="0" algn="l">
              <a:spcBef>
                <a:spcPts val="0"/>
              </a:spcBef>
              <a:buClr>
                <a:schemeClr val="lt1"/>
              </a:buClr>
              <a:buFont typeface="Questrial"/>
              <a:buNone/>
              <a:defRPr b="0" baseline="0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marL="1828800" marR="0" rtl="0" algn="l">
              <a:spcBef>
                <a:spcPts val="0"/>
              </a:spcBef>
              <a:buClr>
                <a:schemeClr val="lt1"/>
              </a:buClr>
              <a:buFont typeface="Questrial"/>
              <a:buNone/>
              <a:defRPr b="0" baseline="0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marL="2286000" marR="0" rtl="0" algn="l">
              <a:spcBef>
                <a:spcPts val="0"/>
              </a:spcBef>
              <a:buClr>
                <a:schemeClr val="lt1"/>
              </a:buClr>
              <a:buFont typeface="Questrial"/>
              <a:buNone/>
              <a:defRPr b="0" baseline="0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marL="2743200" marR="0" rtl="0" algn="l">
              <a:spcBef>
                <a:spcPts val="0"/>
              </a:spcBef>
              <a:buClr>
                <a:schemeClr val="lt1"/>
              </a:buClr>
              <a:buFont typeface="Questrial"/>
              <a:buNone/>
              <a:defRPr b="0" baseline="0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marL="3200400" marR="0" rtl="0" algn="l">
              <a:spcBef>
                <a:spcPts val="0"/>
              </a:spcBef>
              <a:buClr>
                <a:schemeClr val="lt1"/>
              </a:buClr>
              <a:buFont typeface="Questrial"/>
              <a:buNone/>
              <a:defRPr b="0" baseline="0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marL="3657600" marR="0" rtl="0" algn="l">
              <a:spcBef>
                <a:spcPts val="0"/>
              </a:spcBef>
              <a:buClr>
                <a:schemeClr val="lt1"/>
              </a:buClr>
              <a:buFont typeface="Questrial"/>
              <a:buNone/>
              <a:defRPr b="0" baseline="0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73" name="Shape 73"/>
          <p:cNvSpPr txBox="1"/>
          <p:nvPr>
            <p:ph idx="1" type="body"/>
          </p:nvPr>
        </p:nvSpPr>
        <p:spPr>
          <a:xfrm>
            <a:off x="1154954" y="3657600"/>
            <a:ext cx="5084979" cy="1371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marL="0" rtl="0">
              <a:spcBef>
                <a:spcPts val="0"/>
              </a:spcBef>
              <a:buFont typeface="Questrial"/>
              <a:buNone/>
              <a:defRPr sz="1400"/>
            </a:lvl1pPr>
            <a:lvl2pPr indent="0" marL="457200" rtl="0">
              <a:spcBef>
                <a:spcPts val="0"/>
              </a:spcBef>
              <a:buFont typeface="Questrial"/>
              <a:buNone/>
              <a:defRPr sz="1200"/>
            </a:lvl2pPr>
            <a:lvl3pPr indent="0" marL="914400" rtl="0">
              <a:spcBef>
                <a:spcPts val="0"/>
              </a:spcBef>
              <a:buFont typeface="Questrial"/>
              <a:buNone/>
              <a:defRPr sz="1000"/>
            </a:lvl3pPr>
            <a:lvl4pPr indent="0" marL="1371600" rtl="0">
              <a:spcBef>
                <a:spcPts val="0"/>
              </a:spcBef>
              <a:buFont typeface="Questrial"/>
              <a:buNone/>
              <a:defRPr sz="900"/>
            </a:lvl4pPr>
            <a:lvl5pPr indent="0" marL="1828800" rtl="0">
              <a:spcBef>
                <a:spcPts val="0"/>
              </a:spcBef>
              <a:buFont typeface="Questrial"/>
              <a:buNone/>
              <a:defRPr sz="900"/>
            </a:lvl5pPr>
            <a:lvl6pPr indent="0" marL="2286000" rtl="0">
              <a:spcBef>
                <a:spcPts val="0"/>
              </a:spcBef>
              <a:buFont typeface="Questrial"/>
              <a:buNone/>
              <a:defRPr sz="900"/>
            </a:lvl6pPr>
            <a:lvl7pPr indent="0" marL="2743200" rtl="0">
              <a:spcBef>
                <a:spcPts val="0"/>
              </a:spcBef>
              <a:buFont typeface="Questrial"/>
              <a:buNone/>
              <a:defRPr sz="900"/>
            </a:lvl7pPr>
            <a:lvl8pPr indent="0" marL="3200400" rtl="0">
              <a:spcBef>
                <a:spcPts val="0"/>
              </a:spcBef>
              <a:buFont typeface="Questrial"/>
              <a:buNone/>
              <a:defRPr sz="900"/>
            </a:lvl8pPr>
            <a:lvl9pPr indent="0" marL="3657600" rtl="0">
              <a:spcBef>
                <a:spcPts val="0"/>
              </a:spcBef>
              <a:buFont typeface="Questrial"/>
              <a:buNone/>
              <a:defRPr sz="900"/>
            </a:lvl9pPr>
          </a:lstStyle>
          <a:p/>
        </p:txBody>
      </p:sp>
      <p:sp>
        <p:nvSpPr>
          <p:cNvPr id="74" name="Shape 74"/>
          <p:cNvSpPr txBox="1"/>
          <p:nvPr>
            <p:ph idx="10" type="dt"/>
          </p:nvPr>
        </p:nvSpPr>
        <p:spPr>
          <a:xfrm rot="5400000">
            <a:off x="10155639" y="1790700"/>
            <a:ext cx="990598" cy="30479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marL="0" marR="0" rtl="0" algn="l">
              <a:spcBef>
                <a:spcPts val="0"/>
              </a:spcBef>
              <a:defRPr b="0" baseline="0" i="0" sz="11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marL="4572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marL="9144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marL="13716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marL="18288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marL="22860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marL="27432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marL="32004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marL="36576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75" name="Shape 75"/>
          <p:cNvSpPr txBox="1"/>
          <p:nvPr>
            <p:ph idx="11" type="ftr"/>
          </p:nvPr>
        </p:nvSpPr>
        <p:spPr>
          <a:xfrm rot="5400000">
            <a:off x="8951573" y="3225296"/>
            <a:ext cx="3859794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marL="0" marR="0" rtl="0" algn="l">
              <a:spcBef>
                <a:spcPts val="0"/>
              </a:spcBef>
              <a:defRPr b="0" baseline="0" i="0" sz="11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marL="4572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marL="9144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marL="13716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marL="18288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marL="22860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marL="27432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marL="32004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marL="36576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76" name="Shape 76"/>
          <p:cNvSpPr txBox="1"/>
          <p:nvPr>
            <p:ph idx="12" type="sldNum"/>
          </p:nvPr>
        </p:nvSpPr>
        <p:spPr>
          <a:xfrm>
            <a:off x="10352539" y="295729"/>
            <a:ext cx="838198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baseline="0" i="0" lang="en-US" sz="2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7.xml"/><Relationship Id="rId22" Type="http://schemas.openxmlformats.org/officeDocument/2006/relationships/theme" Target="../theme/theme1.xml"/><Relationship Id="rId10" Type="http://schemas.openxmlformats.org/officeDocument/2006/relationships/slideLayout" Target="../slideLayouts/slideLayout6.xml"/><Relationship Id="rId21" Type="http://schemas.openxmlformats.org/officeDocument/2006/relationships/slideLayout" Target="../slideLayouts/slideLayout17.xml"/><Relationship Id="rId13" Type="http://schemas.openxmlformats.org/officeDocument/2006/relationships/slideLayout" Target="../slideLayouts/slideLayout9.xml"/><Relationship Id="rId12" Type="http://schemas.openxmlformats.org/officeDocument/2006/relationships/slideLayout" Target="../slideLayouts/slideLayout8.xml"/><Relationship Id="rId1" Type="http://schemas.openxmlformats.org/officeDocument/2006/relationships/image" Target="../media/image02.png"/><Relationship Id="rId2" Type="http://schemas.openxmlformats.org/officeDocument/2006/relationships/image" Target="../media/image00.png"/><Relationship Id="rId3" Type="http://schemas.openxmlformats.org/officeDocument/2006/relationships/image" Target="../media/image01.png"/><Relationship Id="rId4" Type="http://schemas.openxmlformats.org/officeDocument/2006/relationships/image" Target="../media/image03.png"/><Relationship Id="rId9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0.xml"/><Relationship Id="rId17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2.xml"/><Relationship Id="rId5" Type="http://schemas.openxmlformats.org/officeDocument/2006/relationships/slideLayout" Target="../slideLayouts/slideLayout1.xml"/><Relationship Id="rId19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.xml"/><Relationship Id="rId18" Type="http://schemas.openxmlformats.org/officeDocument/2006/relationships/slideLayout" Target="../slideLayouts/slideLayout14.xml"/><Relationship Id="rId7" Type="http://schemas.openxmlformats.org/officeDocument/2006/relationships/slideLayout" Target="../slideLayouts/slideLayout3.xml"/><Relationship Id="rId8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gradFill>
          <a:gsLst>
            <a:gs pos="0">
              <a:srgbClr val="C1E9EC"/>
            </a:gs>
            <a:gs pos="74000">
              <a:srgbClr val="86D1D8"/>
            </a:gs>
            <a:gs pos="83000">
              <a:srgbClr val="4CB9C3"/>
            </a:gs>
            <a:gs pos="100000">
              <a:srgbClr val="94B6C5"/>
            </a:gs>
          </a:gsLst>
          <a:lin ang="5400000" scaled="0"/>
        </a:gra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Shape 9"/>
          <p:cNvPicPr preferRelativeResize="0"/>
          <p:nvPr/>
        </p:nvPicPr>
        <p:blipFill rotWithShape="1">
          <a:blip r:embed="rId1">
            <a:alphaModFix/>
          </a:blip>
          <a:srcRect b="0" l="3613" r="0" t="0"/>
          <a:stretch/>
        </p:blipFill>
        <p:spPr>
          <a:xfrm>
            <a:off x="0" y="2669684"/>
            <a:ext cx="4037012" cy="4188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Shape 10"/>
          <p:cNvPicPr preferRelativeResize="0"/>
          <p:nvPr/>
        </p:nvPicPr>
        <p:blipFill rotWithShape="1">
          <a:blip r:embed="rId2">
            <a:alphaModFix/>
          </a:blip>
          <a:srcRect b="0" l="35640" r="0" t="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Shape 11"/>
          <p:cNvSpPr/>
          <p:nvPr/>
        </p:nvSpPr>
        <p:spPr>
          <a:xfrm>
            <a:off x="8609011" y="1676400"/>
            <a:ext cx="2819400" cy="2819400"/>
          </a:xfrm>
          <a:prstGeom prst="ellipse">
            <a:avLst/>
          </a:prstGeom>
          <a:gradFill>
            <a:gsLst>
              <a:gs pos="0">
                <a:srgbClr val="4CB9C3">
                  <a:alpha val="6666"/>
                </a:srgbClr>
              </a:gs>
              <a:gs pos="36000">
                <a:srgbClr val="4CB9C3">
                  <a:alpha val="5882"/>
                </a:srgbClr>
              </a:gs>
              <a:gs pos="69000">
                <a:srgbClr val="4CB9C3">
                  <a:alpha val="0"/>
                </a:srgbClr>
              </a:gs>
              <a:gs pos="100000">
                <a:srgbClr val="4CB9C3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2" name="Shape 12"/>
          <p:cNvPicPr preferRelativeResize="0"/>
          <p:nvPr/>
        </p:nvPicPr>
        <p:blipFill rotWithShape="1">
          <a:blip r:embed="rId3">
            <a:alphaModFix/>
          </a:blip>
          <a:srcRect b="0" l="0" r="0" t="28812"/>
          <a:stretch/>
        </p:blipFill>
        <p:spPr>
          <a:xfrm>
            <a:off x="7999411" y="0"/>
            <a:ext cx="1603386" cy="11414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Shape 13"/>
          <p:cNvPicPr preferRelativeResize="0"/>
          <p:nvPr/>
        </p:nvPicPr>
        <p:blipFill rotWithShape="1">
          <a:blip r:embed="rId4">
            <a:alphaModFix/>
          </a:blip>
          <a:srcRect b="23320" l="0" r="0" t="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Shape 14"/>
          <p:cNvSpPr/>
          <p:nvPr/>
        </p:nvSpPr>
        <p:spPr>
          <a:xfrm>
            <a:off x="10437811" y="0"/>
            <a:ext cx="685799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" name="Shape 15"/>
          <p:cNvSpPr txBox="1"/>
          <p:nvPr>
            <p:ph type="title"/>
          </p:nvPr>
        </p:nvSpPr>
        <p:spPr>
          <a:xfrm>
            <a:off x="646110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marL="0" marR="0" rtl="0" algn="l">
              <a:spcBef>
                <a:spcPts val="0"/>
              </a:spcBef>
              <a:buClr>
                <a:schemeClr val="lt2"/>
              </a:buClr>
              <a:buFont typeface="Questrial"/>
              <a:buNone/>
              <a:defRPr b="0" baseline="0" i="0" sz="4200" u="none" cap="none" strike="noStrike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marL="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2"/>
                </a:solidFill>
              </a:defRPr>
            </a:lvl2pPr>
            <a:lvl3pPr indent="0" marL="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2"/>
                </a:solidFill>
              </a:defRPr>
            </a:lvl3pPr>
            <a:lvl4pPr indent="0" marL="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2"/>
                </a:solidFill>
              </a:defRPr>
            </a:lvl4pPr>
            <a:lvl5pPr indent="0" marL="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2"/>
                </a:solidFill>
              </a:defRPr>
            </a:lvl5pPr>
            <a:lvl6pPr indent="0" marL="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2"/>
                </a:solidFill>
              </a:defRPr>
            </a:lvl6pPr>
            <a:lvl7pPr indent="0" marL="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2"/>
                </a:solidFill>
              </a:defRPr>
            </a:lvl7pPr>
            <a:lvl8pPr indent="0" marL="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2"/>
                </a:solidFill>
              </a:defRPr>
            </a:lvl8pPr>
            <a:lvl9pPr indent="0" marL="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6" name="Shape 16"/>
          <p:cNvSpPr txBox="1"/>
          <p:nvPr>
            <p:ph idx="1" type="body"/>
          </p:nvPr>
        </p:nvSpPr>
        <p:spPr>
          <a:xfrm>
            <a:off x="1103312" y="2052917"/>
            <a:ext cx="8946541" cy="41954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241300" marL="3429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ymbol"/>
              <a:buChar char="●"/>
              <a:defRPr b="0" baseline="0" i="0" sz="2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194309" marL="74295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ymbol"/>
              <a:buChar char="●"/>
              <a:defRPr b="0" baseline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147319" marL="11430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ymbol"/>
              <a:buChar char="●"/>
              <a:defRPr b="0" baseline="0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-157480" marL="16002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ymbol"/>
              <a:buChar char="●"/>
              <a:defRPr b="0" baseline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-157479" marL="20574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ymbol"/>
              <a:buChar char="●"/>
              <a:defRPr b="0" baseline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161579" marL="25060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ymbol"/>
              <a:buChar char="●"/>
              <a:defRPr b="0" baseline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157479" marL="29718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ymbol"/>
              <a:buChar char="●"/>
              <a:defRPr b="0" baseline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157479" marL="34290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ymbol"/>
              <a:buChar char="●"/>
              <a:defRPr b="0" baseline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157479" marL="38862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ymbol"/>
              <a:buChar char="●"/>
              <a:defRPr b="0" baseline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7" name="Shape 17"/>
          <p:cNvSpPr txBox="1"/>
          <p:nvPr>
            <p:ph idx="10" type="dt"/>
          </p:nvPr>
        </p:nvSpPr>
        <p:spPr>
          <a:xfrm rot="5400000">
            <a:off x="10155639" y="1790700"/>
            <a:ext cx="990598" cy="30479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marL="0" marR="0" rtl="0" algn="l">
              <a:spcBef>
                <a:spcPts val="0"/>
              </a:spcBef>
              <a:defRPr b="0" baseline="0" i="0" sz="11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marL="4572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marL="9144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marL="13716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marL="18288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marL="22860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marL="27432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marL="32004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marL="36576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8" name="Shape 18"/>
          <p:cNvSpPr txBox="1"/>
          <p:nvPr>
            <p:ph idx="11" type="ftr"/>
          </p:nvPr>
        </p:nvSpPr>
        <p:spPr>
          <a:xfrm rot="5400000">
            <a:off x="8951573" y="3225296"/>
            <a:ext cx="3859794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marL="0" marR="0" rtl="0" algn="l">
              <a:spcBef>
                <a:spcPts val="0"/>
              </a:spcBef>
              <a:defRPr b="0" baseline="0" i="0" sz="11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marL="4572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marL="9144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marL="13716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marL="18288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marL="22860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marL="27432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marL="32004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marL="36576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10352539" y="295729"/>
            <a:ext cx="838198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baseline="0" i="0" lang="en-US" sz="2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5"/>
    <p:sldLayoutId id="2147483649" r:id="rId6"/>
    <p:sldLayoutId id="2147483650" r:id="rId7"/>
    <p:sldLayoutId id="2147483651" r:id="rId8"/>
    <p:sldLayoutId id="2147483652" r:id="rId9"/>
    <p:sldLayoutId id="2147483653" r:id="rId10"/>
    <p:sldLayoutId id="2147483654" r:id="rId11"/>
    <p:sldLayoutId id="2147483655" r:id="rId12"/>
    <p:sldLayoutId id="2147483656" r:id="rId13"/>
    <p:sldLayoutId id="2147483657" r:id="rId14"/>
    <p:sldLayoutId id="2147483658" r:id="rId15"/>
    <p:sldLayoutId id="2147483659" r:id="rId16"/>
    <p:sldLayoutId id="2147483660" r:id="rId17"/>
    <p:sldLayoutId id="2147483661" r:id="rId18"/>
    <p:sldLayoutId id="2147483662" r:id="rId19"/>
    <p:sldLayoutId id="2147483663" r:id="rId20"/>
    <p:sldLayoutId id="2147483664" r:id="rId21"/>
  </p:sldLayoutIdLst>
  <p:hf dt="0" ftr="0" hdr="0"/>
  <p:txStyles>
    <p:title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</p:titleStyle>
    <p:body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png"/><Relationship Id="rId4" Type="http://schemas.openxmlformats.org/officeDocument/2006/relationships/image" Target="../media/image0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Relationship Id="rId4" Type="http://schemas.openxmlformats.org/officeDocument/2006/relationships/image" Target="../media/image0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Relationship Id="rId4" Type="http://schemas.openxmlformats.org/officeDocument/2006/relationships/image" Target="../media/image04.png"/><Relationship Id="rId5" Type="http://schemas.openxmlformats.org/officeDocument/2006/relationships/image" Target="../media/image23.jpg"/><Relationship Id="rId6" Type="http://schemas.openxmlformats.org/officeDocument/2006/relationships/image" Target="../media/image13.jpg"/><Relationship Id="rId7" Type="http://schemas.openxmlformats.org/officeDocument/2006/relationships/image" Target="../media/image14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Relationship Id="rId4" Type="http://schemas.openxmlformats.org/officeDocument/2006/relationships/image" Target="../media/image04.png"/><Relationship Id="rId5" Type="http://schemas.openxmlformats.org/officeDocument/2006/relationships/image" Target="../media/image1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Relationship Id="rId4" Type="http://schemas.openxmlformats.org/officeDocument/2006/relationships/image" Target="../media/image04.png"/><Relationship Id="rId5" Type="http://schemas.openxmlformats.org/officeDocument/2006/relationships/image" Target="../media/image15.jpg"/><Relationship Id="rId6" Type="http://schemas.openxmlformats.org/officeDocument/2006/relationships/image" Target="../media/image35.jpg"/><Relationship Id="rId7" Type="http://schemas.openxmlformats.org/officeDocument/2006/relationships/image" Target="../media/image12.jpg"/><Relationship Id="rId8" Type="http://schemas.openxmlformats.org/officeDocument/2006/relationships/image" Target="../media/image11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Relationship Id="rId4" Type="http://schemas.openxmlformats.org/officeDocument/2006/relationships/image" Target="../media/image04.png"/><Relationship Id="rId5" Type="http://schemas.openxmlformats.org/officeDocument/2006/relationships/image" Target="../media/image16.jpg"/><Relationship Id="rId6" Type="http://schemas.openxmlformats.org/officeDocument/2006/relationships/image" Target="../media/image17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Relationship Id="rId4" Type="http://schemas.openxmlformats.org/officeDocument/2006/relationships/image" Target="../media/image04.png"/><Relationship Id="rId5" Type="http://schemas.openxmlformats.org/officeDocument/2006/relationships/image" Target="../media/image2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png"/><Relationship Id="rId4" Type="http://schemas.openxmlformats.org/officeDocument/2006/relationships/image" Target="../media/image04.png"/><Relationship Id="rId5" Type="http://schemas.openxmlformats.org/officeDocument/2006/relationships/image" Target="../media/image2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png"/><Relationship Id="rId4" Type="http://schemas.openxmlformats.org/officeDocument/2006/relationships/image" Target="../media/image04.png"/><Relationship Id="rId5" Type="http://schemas.openxmlformats.org/officeDocument/2006/relationships/image" Target="../media/image28.png"/><Relationship Id="rId6" Type="http://schemas.openxmlformats.org/officeDocument/2006/relationships/image" Target="../media/image19.png"/><Relationship Id="rId7" Type="http://schemas.openxmlformats.org/officeDocument/2006/relationships/image" Target="../media/image2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.png"/><Relationship Id="rId4" Type="http://schemas.openxmlformats.org/officeDocument/2006/relationships/image" Target="../media/image04.png"/><Relationship Id="rId5" Type="http://schemas.openxmlformats.org/officeDocument/2006/relationships/image" Target="../media/image20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0.png"/><Relationship Id="rId4" Type="http://schemas.openxmlformats.org/officeDocument/2006/relationships/image" Target="../media/image04.png"/><Relationship Id="rId5" Type="http://schemas.openxmlformats.org/officeDocument/2006/relationships/image" Target="../media/image27.png"/><Relationship Id="rId6" Type="http://schemas.openxmlformats.org/officeDocument/2006/relationships/image" Target="../media/image24.png"/><Relationship Id="rId7" Type="http://schemas.openxmlformats.org/officeDocument/2006/relationships/image" Target="../media/image3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Relationship Id="rId4" Type="http://schemas.openxmlformats.org/officeDocument/2006/relationships/image" Target="../media/image04.png"/><Relationship Id="rId5" Type="http://schemas.openxmlformats.org/officeDocument/2006/relationships/image" Target="../media/image05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0.png"/><Relationship Id="rId4" Type="http://schemas.openxmlformats.org/officeDocument/2006/relationships/image" Target="../media/image04.png"/><Relationship Id="rId5" Type="http://schemas.openxmlformats.org/officeDocument/2006/relationships/image" Target="../media/image2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0.png"/><Relationship Id="rId4" Type="http://schemas.openxmlformats.org/officeDocument/2006/relationships/image" Target="../media/image04.png"/><Relationship Id="rId5" Type="http://schemas.openxmlformats.org/officeDocument/2006/relationships/image" Target="../media/image3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comments" Target="../comments/comment1.xml"/><Relationship Id="rId4" Type="http://schemas.openxmlformats.org/officeDocument/2006/relationships/image" Target="../media/image10.png"/><Relationship Id="rId5" Type="http://schemas.openxmlformats.org/officeDocument/2006/relationships/image" Target="../media/image04.png"/><Relationship Id="rId6" Type="http://schemas.openxmlformats.org/officeDocument/2006/relationships/image" Target="../media/image2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0.png"/><Relationship Id="rId4" Type="http://schemas.openxmlformats.org/officeDocument/2006/relationships/image" Target="../media/image04.png"/><Relationship Id="rId5" Type="http://schemas.openxmlformats.org/officeDocument/2006/relationships/image" Target="../media/image31.png"/><Relationship Id="rId6" Type="http://schemas.openxmlformats.org/officeDocument/2006/relationships/image" Target="../media/image3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04.png"/><Relationship Id="rId4" Type="http://schemas.openxmlformats.org/officeDocument/2006/relationships/image" Target="../media/image10.png"/><Relationship Id="rId5" Type="http://schemas.openxmlformats.org/officeDocument/2006/relationships/image" Target="../media/image3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04.png"/><Relationship Id="rId4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Relationship Id="rId4" Type="http://schemas.openxmlformats.org/officeDocument/2006/relationships/image" Target="../media/image04.png"/><Relationship Id="rId5" Type="http://schemas.openxmlformats.org/officeDocument/2006/relationships/image" Target="../media/image0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Relationship Id="rId4" Type="http://schemas.openxmlformats.org/officeDocument/2006/relationships/image" Target="../media/image04.png"/><Relationship Id="rId5" Type="http://schemas.openxmlformats.org/officeDocument/2006/relationships/image" Target="../media/image0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Relationship Id="rId4" Type="http://schemas.openxmlformats.org/officeDocument/2006/relationships/image" Target="../media/image0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Relationship Id="rId4" Type="http://schemas.openxmlformats.org/officeDocument/2006/relationships/image" Target="../media/image0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Relationship Id="rId4" Type="http://schemas.openxmlformats.org/officeDocument/2006/relationships/image" Target="../media/image04.png"/><Relationship Id="rId5" Type="http://schemas.openxmlformats.org/officeDocument/2006/relationships/image" Target="../media/image0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Relationship Id="rId4" Type="http://schemas.openxmlformats.org/officeDocument/2006/relationships/image" Target="../media/image04.png"/><Relationship Id="rId5" Type="http://schemas.openxmlformats.org/officeDocument/2006/relationships/image" Target="../media/image0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 txBox="1"/>
          <p:nvPr>
            <p:ph type="ctrTitle"/>
          </p:nvPr>
        </p:nvSpPr>
        <p:spPr>
          <a:xfrm>
            <a:off x="868930" y="1257300"/>
            <a:ext cx="10454139" cy="33295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rgbClr val="163C3F"/>
              </a:buClr>
              <a:buSzPct val="25000"/>
              <a:buFont typeface="Questrial"/>
              <a:buNone/>
            </a:pPr>
            <a:r>
              <a:rPr b="1" baseline="0" i="0" lang="en-US" sz="7200" u="none" cap="none" strike="noStrike">
                <a:solidFill>
                  <a:srgbClr val="163C3F"/>
                </a:solidFill>
                <a:latin typeface="Questrial"/>
                <a:ea typeface="Questrial"/>
                <a:cs typeface="Questrial"/>
                <a:sym typeface="Questrial"/>
              </a:rPr>
              <a:t>Modular R.O.V</a:t>
            </a:r>
            <a:br>
              <a:rPr b="1" baseline="0" i="0" lang="en-US" sz="7200" u="none" cap="none" strike="noStrike">
                <a:solidFill>
                  <a:srgbClr val="163C3F"/>
                </a:solidFill>
                <a:latin typeface="Questrial"/>
                <a:ea typeface="Questrial"/>
                <a:cs typeface="Questrial"/>
                <a:sym typeface="Questrial"/>
              </a:rPr>
            </a:br>
            <a:r>
              <a:rPr b="1" baseline="0" i="0" lang="en-US" sz="7200" u="none" cap="none" strike="noStrike">
                <a:solidFill>
                  <a:srgbClr val="163C3F"/>
                </a:solidFill>
                <a:latin typeface="Questrial"/>
                <a:ea typeface="Questrial"/>
                <a:cs typeface="Questrial"/>
                <a:sym typeface="Questrial"/>
              </a:rPr>
              <a:t>for Sub-Sea Operations</a:t>
            </a:r>
          </a:p>
        </p:txBody>
      </p:sp>
      <p:sp>
        <p:nvSpPr>
          <p:cNvPr id="152" name="Shape 152"/>
          <p:cNvSpPr txBox="1"/>
          <p:nvPr>
            <p:ph idx="1" type="subTitle"/>
          </p:nvPr>
        </p:nvSpPr>
        <p:spPr>
          <a:xfrm>
            <a:off x="736600" y="3902698"/>
            <a:ext cx="9199879" cy="24805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86D1D8"/>
              </a:buClr>
              <a:buSzPct val="25000"/>
              <a:buFont typeface="Noto Symbol"/>
              <a:buNone/>
            </a:pPr>
            <a:r>
              <a:rPr b="1" baseline="0" i="0" lang="en-US" sz="2000" u="none" cap="none" strike="noStrike">
                <a:solidFill>
                  <a:srgbClr val="163C3F"/>
                </a:solidFill>
                <a:latin typeface="Questrial"/>
                <a:ea typeface="Questrial"/>
                <a:cs typeface="Questrial"/>
                <a:sym typeface="Questrial"/>
              </a:rPr>
              <a:t>OLUYEMI FARAYIBI</a:t>
            </a:r>
          </a:p>
          <a:p>
            <a:pPr indent="0" lvl="0" marL="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ct val="25000"/>
              <a:buFont typeface="Noto Symbol"/>
              <a:buNone/>
            </a:pPr>
            <a:r>
              <a:rPr b="1" baseline="0" i="0" lang="en-US" sz="2000" u="none" cap="none" strike="noStrike">
                <a:solidFill>
                  <a:srgbClr val="163C3F"/>
                </a:solidFill>
                <a:latin typeface="Questrial"/>
                <a:ea typeface="Questrial"/>
                <a:cs typeface="Questrial"/>
                <a:sym typeface="Questrial"/>
              </a:rPr>
              <a:t>JUAN GOMEZ</a:t>
            </a:r>
          </a:p>
          <a:p>
            <a:pPr indent="0" lvl="0" marL="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ct val="25000"/>
              <a:buFont typeface="Noto Symbol"/>
              <a:buNone/>
            </a:pPr>
            <a:r>
              <a:rPr b="1" baseline="0" i="0" lang="en-US" sz="2000" u="none" cap="none" strike="noStrike">
                <a:solidFill>
                  <a:srgbClr val="163C3F"/>
                </a:solidFill>
                <a:latin typeface="Questrial"/>
                <a:ea typeface="Questrial"/>
                <a:cs typeface="Questrial"/>
                <a:sym typeface="Questrial"/>
              </a:rPr>
              <a:t>GUSTAV GUIJT</a:t>
            </a:r>
          </a:p>
          <a:p>
            <a:pPr indent="0" lvl="0" marL="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ct val="25000"/>
              <a:buFont typeface="Noto Symbol"/>
              <a:buNone/>
            </a:pPr>
            <a:r>
              <a:rPr b="1" baseline="0" i="0" lang="en-US" sz="2000" u="none" cap="none" strike="noStrike">
                <a:solidFill>
                  <a:srgbClr val="163C3F"/>
                </a:solidFill>
                <a:latin typeface="Questrial"/>
                <a:ea typeface="Questrial"/>
                <a:cs typeface="Questrial"/>
                <a:sym typeface="Questrial"/>
              </a:rPr>
              <a:t>DAVID MARTINEZ</a:t>
            </a:r>
          </a:p>
          <a:p>
            <a:pPr indent="0" lvl="0" marL="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ct val="25000"/>
              <a:buFont typeface="Noto Symbol"/>
              <a:buNone/>
            </a:pPr>
            <a:r>
              <a:rPr b="1" baseline="0" i="0" lang="en-US" sz="2000" u="none" cap="none" strike="noStrike">
                <a:solidFill>
                  <a:srgbClr val="163C3F"/>
                </a:solidFill>
                <a:latin typeface="Questrial"/>
                <a:ea typeface="Questrial"/>
                <a:cs typeface="Questrial"/>
                <a:sym typeface="Questrial"/>
              </a:rPr>
              <a:t>VICTOR ORTIZ</a:t>
            </a:r>
          </a:p>
          <a:p>
            <a:pPr indent="0" lvl="0" marL="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ymbol"/>
              <a:buNone/>
            </a:pPr>
            <a:r>
              <a:t/>
            </a:r>
            <a:endParaRPr b="1" baseline="0" i="0" sz="2000" u="none" cap="none" strike="noStrike">
              <a:solidFill>
                <a:srgbClr val="163C3F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ymbol"/>
              <a:buNone/>
            </a:pPr>
            <a:r>
              <a:t/>
            </a:r>
            <a:endParaRPr b="1" baseline="0" i="0" sz="2000" u="none" cap="none" strike="noStrike">
              <a:solidFill>
                <a:srgbClr val="163C3F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ymbol"/>
              <a:buNone/>
            </a:pPr>
            <a:r>
              <a:t/>
            </a:r>
            <a:endParaRPr b="1" baseline="0" i="0" sz="2000" u="none" cap="none" strike="noStrike">
              <a:solidFill>
                <a:srgbClr val="163C3F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pic>
        <p:nvPicPr>
          <p:cNvPr id="153" name="Shape 1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75700" y="3454400"/>
            <a:ext cx="3352799" cy="3352799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Shape 154"/>
          <p:cNvSpPr txBox="1"/>
          <p:nvPr>
            <p:ph idx="12" type="sldNum"/>
          </p:nvPr>
        </p:nvSpPr>
        <p:spPr>
          <a:xfrm>
            <a:off x="10352539" y="295729"/>
            <a:ext cx="838198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baseline="0" i="0" lang="en-US" sz="2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</a:p>
        </p:txBody>
      </p:sp>
      <p:pic>
        <p:nvPicPr>
          <p:cNvPr id="155" name="Shape 1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57526" y="184822"/>
            <a:ext cx="4676948" cy="787119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Shape 156"/>
          <p:cNvSpPr txBox="1"/>
          <p:nvPr/>
        </p:nvSpPr>
        <p:spPr>
          <a:xfrm>
            <a:off x="95795" y="5771882"/>
            <a:ext cx="2220685" cy="103531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63C3F"/>
              </a:buClr>
              <a:buSzPct val="25000"/>
              <a:buFont typeface="Noto Symbol"/>
              <a:buNone/>
            </a:pPr>
            <a:r>
              <a:rPr b="1" baseline="0" i="0" lang="en-US" sz="1600" u="none" cap="none" strike="noStrik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rPr>
              <a:t>Olly</a:t>
            </a:r>
          </a:p>
        </p:txBody>
      </p:sp>
      <p:sp>
        <p:nvSpPr>
          <p:cNvPr id="157" name="Shape 157"/>
          <p:cNvSpPr txBox="1"/>
          <p:nvPr/>
        </p:nvSpPr>
        <p:spPr>
          <a:xfrm>
            <a:off x="5327673" y="5633242"/>
            <a:ext cx="4303499" cy="1112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2000">
                <a:solidFill>
                  <a:srgbClr val="163C3F"/>
                </a:solidFill>
                <a:latin typeface="Questrial"/>
                <a:ea typeface="Questrial"/>
                <a:cs typeface="Questrial"/>
                <a:sym typeface="Questrial"/>
              </a:rPr>
              <a:t>FINAL </a:t>
            </a:r>
            <a:r>
              <a:rPr b="1" baseline="0" i="0" lang="en-US" sz="2000" u="none" cap="none" strike="noStrike">
                <a:solidFill>
                  <a:srgbClr val="163C3F"/>
                </a:solidFill>
                <a:latin typeface="Questrial"/>
                <a:ea typeface="Questrial"/>
                <a:cs typeface="Questrial"/>
                <a:sym typeface="Questrial"/>
              </a:rPr>
              <a:t>PROJECT </a:t>
            </a:r>
          </a:p>
          <a:p>
            <a:pPr indent="0" lvl="0" marL="0" marR="0" rtl="0" algn="ctr">
              <a:spcBef>
                <a:spcPts val="1000"/>
              </a:spcBef>
              <a:buSzPct val="25000"/>
              <a:buNone/>
            </a:pPr>
            <a:r>
              <a:rPr b="1" baseline="0" i="0" lang="en-US" sz="2000" u="none" cap="none" strike="noStrike">
                <a:solidFill>
                  <a:srgbClr val="163C3F"/>
                </a:solidFill>
                <a:latin typeface="Questrial"/>
                <a:ea typeface="Questrial"/>
                <a:cs typeface="Questrial"/>
                <a:sym typeface="Questrial"/>
              </a:rPr>
              <a:t>1</a:t>
            </a:r>
            <a:r>
              <a:rPr b="1" lang="en-US" sz="2000">
                <a:solidFill>
                  <a:srgbClr val="163C3F"/>
                </a:solidFill>
                <a:latin typeface="Questrial"/>
                <a:ea typeface="Questrial"/>
                <a:cs typeface="Questrial"/>
                <a:sym typeface="Questrial"/>
              </a:rPr>
              <a:t>2</a:t>
            </a:r>
            <a:r>
              <a:rPr b="1" baseline="0" i="0" lang="en-US" sz="2000" u="none" cap="none" strike="noStrike">
                <a:solidFill>
                  <a:srgbClr val="163C3F"/>
                </a:solidFill>
                <a:latin typeface="Questrial"/>
                <a:ea typeface="Questrial"/>
                <a:cs typeface="Questrial"/>
                <a:sym typeface="Questrial"/>
              </a:rPr>
              <a:t>/</a:t>
            </a:r>
            <a:r>
              <a:rPr b="1" lang="en-US" sz="2000">
                <a:solidFill>
                  <a:srgbClr val="163C3F"/>
                </a:solidFill>
                <a:latin typeface="Questrial"/>
                <a:ea typeface="Questrial"/>
                <a:cs typeface="Questrial"/>
                <a:sym typeface="Questrial"/>
              </a:rPr>
              <a:t>07</a:t>
            </a:r>
            <a:r>
              <a:rPr b="1" baseline="0" i="0" lang="en-US" sz="2000" u="none" cap="none" strike="noStrike">
                <a:solidFill>
                  <a:srgbClr val="163C3F"/>
                </a:solidFill>
                <a:latin typeface="Questrial"/>
                <a:ea typeface="Questrial"/>
                <a:cs typeface="Questrial"/>
                <a:sym typeface="Questrial"/>
              </a:rPr>
              <a:t>/2015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  <p:transition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 txBox="1"/>
          <p:nvPr>
            <p:ph type="title"/>
          </p:nvPr>
        </p:nvSpPr>
        <p:spPr>
          <a:xfrm>
            <a:off x="646110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163C3F"/>
              </a:buClr>
              <a:buSzPct val="25000"/>
              <a:buFont typeface="Questrial"/>
              <a:buNone/>
            </a:pPr>
            <a:r>
              <a:rPr b="1" baseline="0" i="0" lang="en-US" sz="4200" u="none" cap="none" strike="noStrike">
                <a:solidFill>
                  <a:srgbClr val="163C3F"/>
                </a:solidFill>
                <a:latin typeface="Questrial"/>
                <a:ea typeface="Questrial"/>
                <a:cs typeface="Questrial"/>
                <a:sym typeface="Questrial"/>
              </a:rPr>
              <a:t>Control System</a:t>
            </a:r>
          </a:p>
        </p:txBody>
      </p:sp>
      <p:sp>
        <p:nvSpPr>
          <p:cNvPr id="258" name="Shape 258"/>
          <p:cNvSpPr txBox="1"/>
          <p:nvPr>
            <p:ph idx="12" type="sldNum"/>
          </p:nvPr>
        </p:nvSpPr>
        <p:spPr>
          <a:xfrm>
            <a:off x="10352539" y="295729"/>
            <a:ext cx="838198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baseline="0" i="0" lang="en-US" sz="2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</a:p>
        </p:txBody>
      </p:sp>
      <p:sp>
        <p:nvSpPr>
          <p:cNvPr id="259" name="Shape 259"/>
          <p:cNvSpPr txBox="1"/>
          <p:nvPr>
            <p:ph idx="1" type="body"/>
          </p:nvPr>
        </p:nvSpPr>
        <p:spPr>
          <a:xfrm>
            <a:off x="685304" y="1283787"/>
            <a:ext cx="6873734" cy="49080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63C3F"/>
              </a:buClr>
              <a:buSzPct val="80000"/>
              <a:buFont typeface="Noto Symbol"/>
              <a:buChar char="●"/>
            </a:pPr>
            <a:r>
              <a:rPr b="1" baseline="0" i="0" lang="en-US" sz="2000" u="none" cap="none" strike="noStrik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rPr>
              <a:t>Feedback Sensors:</a:t>
            </a:r>
          </a:p>
          <a:p>
            <a:pPr indent="-285750" lvl="1" marL="742950" marR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163C3F"/>
              </a:buClr>
              <a:buSzPct val="79999"/>
              <a:buFont typeface="Noto Symbol"/>
              <a:buChar char="●"/>
            </a:pPr>
            <a:r>
              <a:rPr b="1" baseline="0" i="0" lang="en-US" sz="1800" u="none" cap="none" strike="noStrik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rPr>
              <a:t>Accelerometer.</a:t>
            </a:r>
          </a:p>
          <a:p>
            <a:pPr indent="-194309" lvl="1" marL="742950" marR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163C3F"/>
              </a:buClr>
              <a:buFont typeface="Noto Symbol"/>
              <a:buNone/>
            </a:pPr>
            <a:r>
              <a:t/>
            </a:r>
            <a:endParaRPr b="1" baseline="0" i="0" sz="1800" u="none" cap="none" strike="noStrike">
              <a:solidFill>
                <a:schemeClr val="dk2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-285750" lvl="1" marL="742950" marR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163C3F"/>
              </a:buClr>
              <a:buSzPct val="79999"/>
              <a:buFont typeface="Noto Symbol"/>
              <a:buChar char="●"/>
            </a:pPr>
            <a:r>
              <a:rPr b="1" baseline="0" i="0" lang="en-US" sz="1800" u="none" cap="none" strike="noStrik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rPr>
              <a:t>Gyroscope.</a:t>
            </a:r>
          </a:p>
          <a:p>
            <a:pPr indent="-194309" lvl="1" marL="742950" marR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163C3F"/>
              </a:buClr>
              <a:buFont typeface="Noto Symbol"/>
              <a:buNone/>
            </a:pPr>
            <a:r>
              <a:t/>
            </a:r>
            <a:endParaRPr b="1" baseline="0" i="0" sz="1800" u="none" cap="none" strike="noStrike">
              <a:solidFill>
                <a:schemeClr val="dk2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-285750" lvl="1" marL="742950" marR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163C3F"/>
              </a:buClr>
              <a:buSzPct val="79999"/>
              <a:buFont typeface="Noto Symbol"/>
              <a:buChar char="●"/>
            </a:pPr>
            <a:r>
              <a:rPr b="1" baseline="0" i="0" lang="en-US" sz="1800" u="none" cap="none" strike="noStrik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rPr>
              <a:t>3-in-1 Sensor: 9 Degrees of Freedom IMU (S24.95)</a:t>
            </a:r>
          </a:p>
          <a:p>
            <a:pPr indent="-228600" lvl="2" marL="1143000" marR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163C3F"/>
              </a:buClr>
              <a:buSzPct val="80000"/>
              <a:buFont typeface="Noto Symbol"/>
              <a:buChar char="●"/>
            </a:pPr>
            <a:r>
              <a:rPr b="1" baseline="0" i="0" lang="en-US" sz="1600" u="none" cap="none" strike="noStrik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rPr>
              <a:t>3-axis accelerometer</a:t>
            </a:r>
          </a:p>
          <a:p>
            <a:pPr indent="-228600" lvl="2" marL="1143000" marR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163C3F"/>
              </a:buClr>
              <a:buSzPct val="80000"/>
              <a:buFont typeface="Noto Symbol"/>
              <a:buChar char="●"/>
            </a:pPr>
            <a:r>
              <a:rPr b="1" baseline="0" i="0" lang="en-US" sz="1600" u="none" cap="none" strike="noStrik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rPr>
              <a:t>3-axis gyroscope</a:t>
            </a:r>
          </a:p>
          <a:p>
            <a:pPr indent="-228600" lvl="2" marL="1143000" marR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163C3F"/>
              </a:buClr>
              <a:buSzPct val="80000"/>
              <a:buFont typeface="Noto Symbol"/>
              <a:buChar char="●"/>
            </a:pPr>
            <a:r>
              <a:rPr b="1" baseline="0" i="0" lang="en-US" sz="1600" u="none" cap="none" strike="noStrik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rPr>
              <a:t>3-a</a:t>
            </a:r>
            <a:r>
              <a:rPr b="1" lang="en-US">
                <a:solidFill>
                  <a:schemeClr val="dk2"/>
                </a:solidFill>
              </a:rPr>
              <a:t>x</a:t>
            </a:r>
            <a:r>
              <a:rPr b="1" baseline="0" i="0" lang="en-US" sz="1600" u="none" cap="none" strike="noStrik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rPr>
              <a:t>is magnetometer</a:t>
            </a:r>
          </a:p>
        </p:txBody>
      </p:sp>
      <p:pic>
        <p:nvPicPr>
          <p:cNvPr id="260" name="Shape 2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10800" y="4889500"/>
            <a:ext cx="1917700" cy="191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Shape 26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6627" y="96440"/>
            <a:ext cx="3421410" cy="575815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Shape 262"/>
          <p:cNvSpPr txBox="1"/>
          <p:nvPr/>
        </p:nvSpPr>
        <p:spPr>
          <a:xfrm>
            <a:off x="95795" y="5771882"/>
            <a:ext cx="1449976" cy="103531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63C3F"/>
              </a:buClr>
              <a:buSzPct val="25000"/>
              <a:buFont typeface="Noto Symbol"/>
              <a:buNone/>
            </a:pPr>
            <a:r>
              <a:rPr b="1" baseline="0" i="0" lang="en-US" sz="1600" u="none" cap="none" strike="noStrik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rPr>
              <a:t>David</a:t>
            </a:r>
          </a:p>
        </p:txBody>
      </p:sp>
    </p:spTree>
  </p:cSld>
  <p:clrMapOvr>
    <a:masterClrMapping/>
  </p:clrMapOvr>
  <p:transition spd="slow">
    <p:cut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 txBox="1"/>
          <p:nvPr>
            <p:ph type="title"/>
          </p:nvPr>
        </p:nvSpPr>
        <p:spPr>
          <a:xfrm>
            <a:off x="646110" y="452718"/>
            <a:ext cx="9404700" cy="14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163C3F"/>
              </a:buClr>
              <a:buSzPct val="25000"/>
              <a:buFont typeface="Questrial"/>
              <a:buNone/>
            </a:pPr>
            <a:r>
              <a:rPr b="1" lang="en-US">
                <a:solidFill>
                  <a:srgbClr val="163C3F"/>
                </a:solidFill>
              </a:rPr>
              <a:t>Battery Options </a:t>
            </a:r>
          </a:p>
        </p:txBody>
      </p:sp>
      <p:sp>
        <p:nvSpPr>
          <p:cNvPr id="269" name="Shape 269"/>
          <p:cNvSpPr txBox="1"/>
          <p:nvPr>
            <p:ph idx="12" type="sldNum"/>
          </p:nvPr>
        </p:nvSpPr>
        <p:spPr>
          <a:xfrm>
            <a:off x="10352539" y="295729"/>
            <a:ext cx="838199" cy="76769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baseline="0" i="0" lang="en-US" sz="2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</a:p>
        </p:txBody>
      </p:sp>
      <p:sp>
        <p:nvSpPr>
          <p:cNvPr id="270" name="Shape 270"/>
          <p:cNvSpPr txBox="1"/>
          <p:nvPr>
            <p:ph idx="1" type="body"/>
          </p:nvPr>
        </p:nvSpPr>
        <p:spPr>
          <a:xfrm>
            <a:off x="685304" y="1283787"/>
            <a:ext cx="6873599" cy="49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63C3F"/>
              </a:buClr>
              <a:buSzPct val="80000"/>
              <a:buFont typeface="Noto Symbol"/>
              <a:buChar char="●"/>
            </a:pPr>
            <a:r>
              <a:rPr b="1" lang="en-US">
                <a:solidFill>
                  <a:schemeClr val="dk2"/>
                </a:solidFill>
              </a:rPr>
              <a:t>Deep Cycle Batteries</a:t>
            </a:r>
          </a:p>
          <a:p>
            <a:pPr indent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2"/>
              </a:solidFill>
            </a:endParaRPr>
          </a:p>
          <a:p>
            <a:pPr indent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2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2"/>
              </a:solidFill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80000"/>
              <a:buFont typeface="Noto Symbol"/>
              <a:buChar char="●"/>
            </a:pPr>
            <a:r>
              <a:rPr b="1" lang="en-US">
                <a:solidFill>
                  <a:schemeClr val="dk2"/>
                </a:solidFill>
              </a:rPr>
              <a:t>AC to DC Power Converters</a:t>
            </a:r>
          </a:p>
          <a:p>
            <a:pPr indent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2"/>
              </a:solidFill>
            </a:endParaRPr>
          </a:p>
          <a:p>
            <a:pPr indent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2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2"/>
              </a:solidFill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80000"/>
              <a:buFont typeface="Noto Symbol"/>
              <a:buChar char="●"/>
            </a:pPr>
            <a:r>
              <a:rPr b="1" lang="en-US">
                <a:solidFill>
                  <a:schemeClr val="dk2"/>
                </a:solidFill>
              </a:rPr>
              <a:t>Power Pack</a:t>
            </a:r>
          </a:p>
        </p:txBody>
      </p:sp>
      <p:pic>
        <p:nvPicPr>
          <p:cNvPr id="271" name="Shape 2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10800" y="4889500"/>
            <a:ext cx="1917599" cy="1917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Shape 27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6627" y="96440"/>
            <a:ext cx="3421499" cy="575699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Shape 273"/>
          <p:cNvSpPr txBox="1"/>
          <p:nvPr/>
        </p:nvSpPr>
        <p:spPr>
          <a:xfrm>
            <a:off x="95795" y="5771882"/>
            <a:ext cx="1449900" cy="103529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63C3F"/>
              </a:buClr>
              <a:buSzPct val="25000"/>
              <a:buFont typeface="Noto Symbol"/>
              <a:buNone/>
            </a:pPr>
            <a:r>
              <a:rPr b="1" baseline="0" i="0" lang="en-US" sz="1600" u="none" cap="none" strike="noStrik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rPr>
              <a:t>David</a:t>
            </a:r>
          </a:p>
        </p:txBody>
      </p:sp>
      <p:pic>
        <p:nvPicPr>
          <p:cNvPr id="274" name="Shape 2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29500" y="1063425"/>
            <a:ext cx="2037124" cy="179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Shape 27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29500" y="2955775"/>
            <a:ext cx="2037125" cy="1792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Shape 27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859675" y="4848125"/>
            <a:ext cx="2037125" cy="1792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hape 282"/>
          <p:cNvSpPr txBox="1"/>
          <p:nvPr>
            <p:ph type="title"/>
          </p:nvPr>
        </p:nvSpPr>
        <p:spPr>
          <a:xfrm>
            <a:off x="646110" y="452718"/>
            <a:ext cx="9404700" cy="14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163C3F"/>
              </a:buClr>
              <a:buSzPct val="25000"/>
              <a:buFont typeface="Questrial"/>
              <a:buNone/>
            </a:pPr>
            <a:r>
              <a:rPr b="1" lang="en-US">
                <a:solidFill>
                  <a:srgbClr val="163C3F"/>
                </a:solidFill>
              </a:rPr>
              <a:t>Ethernet Connection</a:t>
            </a:r>
          </a:p>
        </p:txBody>
      </p:sp>
      <p:sp>
        <p:nvSpPr>
          <p:cNvPr id="283" name="Shape 283"/>
          <p:cNvSpPr txBox="1"/>
          <p:nvPr>
            <p:ph idx="12" type="sldNum"/>
          </p:nvPr>
        </p:nvSpPr>
        <p:spPr>
          <a:xfrm>
            <a:off x="10352539" y="295729"/>
            <a:ext cx="838199" cy="76769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baseline="0" i="0" lang="en-US" sz="2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</a:p>
        </p:txBody>
      </p:sp>
      <p:sp>
        <p:nvSpPr>
          <p:cNvPr id="284" name="Shape 284"/>
          <p:cNvSpPr txBox="1"/>
          <p:nvPr>
            <p:ph idx="1" type="body"/>
          </p:nvPr>
        </p:nvSpPr>
        <p:spPr>
          <a:xfrm>
            <a:off x="685304" y="1283787"/>
            <a:ext cx="6873599" cy="49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80000"/>
              <a:buFont typeface="Noto Symbol"/>
              <a:buChar char="●"/>
            </a:pPr>
            <a:r>
              <a:rPr lang="en-US">
                <a:solidFill>
                  <a:srgbClr val="000000"/>
                </a:solidFill>
              </a:rPr>
              <a:t>All ethernet cables are not created equally...</a:t>
            </a:r>
          </a:p>
        </p:txBody>
      </p:sp>
      <p:pic>
        <p:nvPicPr>
          <p:cNvPr id="285" name="Shape 2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10800" y="4889500"/>
            <a:ext cx="1917599" cy="1917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Shape 28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6627" y="96440"/>
            <a:ext cx="3421499" cy="575699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Shape 287"/>
          <p:cNvSpPr txBox="1"/>
          <p:nvPr/>
        </p:nvSpPr>
        <p:spPr>
          <a:xfrm>
            <a:off x="95795" y="5771882"/>
            <a:ext cx="1449900" cy="103529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63C3F"/>
              </a:buClr>
              <a:buSzPct val="25000"/>
              <a:buFont typeface="Noto Symbol"/>
              <a:buNone/>
            </a:pPr>
            <a:r>
              <a:rPr b="1" baseline="0" i="0" lang="en-US" sz="1600" u="none" cap="none" strike="noStrik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rPr>
              <a:t>David</a:t>
            </a:r>
          </a:p>
        </p:txBody>
      </p:sp>
      <p:pic>
        <p:nvPicPr>
          <p:cNvPr id="288" name="Shape 28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23125" y="1845937"/>
            <a:ext cx="5597925" cy="275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 txBox="1"/>
          <p:nvPr>
            <p:ph type="title"/>
          </p:nvPr>
        </p:nvSpPr>
        <p:spPr>
          <a:xfrm>
            <a:off x="646110" y="452718"/>
            <a:ext cx="9404700" cy="14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6190"/>
              <a:buFont typeface="Arial"/>
              <a:buNone/>
            </a:pPr>
            <a:r>
              <a:rPr b="1" lang="en-US">
                <a:solidFill>
                  <a:schemeClr val="dk1"/>
                </a:solidFill>
              </a:rPr>
              <a:t>Ethernet Switching</a:t>
            </a:r>
          </a:p>
        </p:txBody>
      </p:sp>
      <p:sp>
        <p:nvSpPr>
          <p:cNvPr id="295" name="Shape 295"/>
          <p:cNvSpPr txBox="1"/>
          <p:nvPr>
            <p:ph idx="12" type="sldNum"/>
          </p:nvPr>
        </p:nvSpPr>
        <p:spPr>
          <a:xfrm>
            <a:off x="10352539" y="295729"/>
            <a:ext cx="838199" cy="76769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baseline="0" i="0" lang="en-US" sz="2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</a:p>
        </p:txBody>
      </p:sp>
      <p:sp>
        <p:nvSpPr>
          <p:cNvPr id="296" name="Shape 296"/>
          <p:cNvSpPr txBox="1"/>
          <p:nvPr>
            <p:ph idx="1" type="body"/>
          </p:nvPr>
        </p:nvSpPr>
        <p:spPr>
          <a:xfrm>
            <a:off x="685304" y="1283787"/>
            <a:ext cx="6873599" cy="49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297" name="Shape 2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10800" y="4889500"/>
            <a:ext cx="1917599" cy="1917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Shape 29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6627" y="96440"/>
            <a:ext cx="3421499" cy="575699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Shape 299"/>
          <p:cNvSpPr txBox="1"/>
          <p:nvPr/>
        </p:nvSpPr>
        <p:spPr>
          <a:xfrm>
            <a:off x="95795" y="5771882"/>
            <a:ext cx="1449900" cy="103529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63C3F"/>
              </a:buClr>
              <a:buSzPct val="25000"/>
              <a:buFont typeface="Noto Symbol"/>
              <a:buNone/>
            </a:pPr>
            <a:r>
              <a:rPr b="1" baseline="0" i="0" lang="en-US" sz="1600" u="none" cap="none" strike="noStrik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rPr>
              <a:t>David</a:t>
            </a:r>
          </a:p>
        </p:txBody>
      </p:sp>
      <p:sp>
        <p:nvSpPr>
          <p:cNvPr id="300" name="Shape 300"/>
          <p:cNvSpPr txBox="1"/>
          <p:nvPr/>
        </p:nvSpPr>
        <p:spPr>
          <a:xfrm>
            <a:off x="2412975" y="2095925"/>
            <a:ext cx="1368600" cy="460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301" name="Shape 30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45700" y="1697350"/>
            <a:ext cx="5597450" cy="428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Shape 30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07575" y="2662743"/>
            <a:ext cx="2070676" cy="120419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Shape 30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84125" y="4676550"/>
            <a:ext cx="2070676" cy="120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Shape 30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0800000">
            <a:off x="1545697" y="2618248"/>
            <a:ext cx="2070641" cy="1204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Shape 30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781575" y="1697350"/>
            <a:ext cx="1125699" cy="1125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Shape 30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545687" y="4587550"/>
            <a:ext cx="2070674" cy="1390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Shape 30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933975" y="1849750"/>
            <a:ext cx="1125699" cy="1125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Shape 313"/>
          <p:cNvSpPr txBox="1"/>
          <p:nvPr>
            <p:ph type="title"/>
          </p:nvPr>
        </p:nvSpPr>
        <p:spPr>
          <a:xfrm>
            <a:off x="646110" y="452718"/>
            <a:ext cx="9404700" cy="14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6190"/>
              <a:buFont typeface="Arial"/>
              <a:buNone/>
            </a:pPr>
            <a:r>
              <a:rPr b="1" lang="en-US">
                <a:solidFill>
                  <a:schemeClr val="dk1"/>
                </a:solidFill>
              </a:rPr>
              <a:t>Pre-made vs. Homemade Cameras</a:t>
            </a:r>
          </a:p>
        </p:txBody>
      </p:sp>
      <p:sp>
        <p:nvSpPr>
          <p:cNvPr id="314" name="Shape 314"/>
          <p:cNvSpPr txBox="1"/>
          <p:nvPr>
            <p:ph idx="12" type="sldNum"/>
          </p:nvPr>
        </p:nvSpPr>
        <p:spPr>
          <a:xfrm>
            <a:off x="10352539" y="295729"/>
            <a:ext cx="838199" cy="76769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baseline="0" i="0" lang="en-US" sz="2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</a:p>
        </p:txBody>
      </p:sp>
      <p:sp>
        <p:nvSpPr>
          <p:cNvPr id="315" name="Shape 315"/>
          <p:cNvSpPr txBox="1"/>
          <p:nvPr>
            <p:ph idx="1" type="body"/>
          </p:nvPr>
        </p:nvSpPr>
        <p:spPr>
          <a:xfrm>
            <a:off x="685304" y="1283787"/>
            <a:ext cx="6873599" cy="49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80000"/>
              <a:buFont typeface="Noto Symbol"/>
              <a:buChar char="●"/>
            </a:pPr>
            <a:r>
              <a:rPr lang="en-US">
                <a:solidFill>
                  <a:srgbClr val="000000"/>
                </a:solidFill>
              </a:rPr>
              <a:t>Water proof car </a:t>
            </a:r>
          </a:p>
          <a:p>
            <a:pPr indent="4572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</a:rPr>
              <a:t>camera</a:t>
            </a:r>
          </a:p>
          <a:p>
            <a:pPr indent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80000"/>
              <a:buFont typeface="Noto Symbol"/>
              <a:buChar char="●"/>
            </a:pPr>
            <a:r>
              <a:rPr lang="en-US">
                <a:solidFill>
                  <a:srgbClr val="000000"/>
                </a:solidFill>
              </a:rPr>
              <a:t>Fishing camera</a:t>
            </a:r>
          </a:p>
        </p:txBody>
      </p:sp>
      <p:pic>
        <p:nvPicPr>
          <p:cNvPr id="316" name="Shape 3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10800" y="4889500"/>
            <a:ext cx="1917599" cy="1917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Shape 3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6627" y="96440"/>
            <a:ext cx="3421499" cy="575699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Shape 318"/>
          <p:cNvSpPr txBox="1"/>
          <p:nvPr/>
        </p:nvSpPr>
        <p:spPr>
          <a:xfrm>
            <a:off x="95795" y="5771882"/>
            <a:ext cx="1449900" cy="103529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63C3F"/>
              </a:buClr>
              <a:buSzPct val="25000"/>
              <a:buFont typeface="Noto Symbol"/>
              <a:buNone/>
            </a:pPr>
            <a:r>
              <a:rPr b="1" baseline="0" i="0" lang="en-US" sz="1600" u="none" cap="none" strike="noStrik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rPr>
              <a:t>David</a:t>
            </a:r>
          </a:p>
        </p:txBody>
      </p:sp>
      <p:pic>
        <p:nvPicPr>
          <p:cNvPr id="319" name="Shape 3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40249" y="1569728"/>
            <a:ext cx="1917600" cy="205762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Shape 3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40250" y="4064875"/>
            <a:ext cx="1917599" cy="2057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hape 326"/>
          <p:cNvSpPr txBox="1"/>
          <p:nvPr>
            <p:ph type="title"/>
          </p:nvPr>
        </p:nvSpPr>
        <p:spPr>
          <a:xfrm>
            <a:off x="646110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163C3F"/>
              </a:buClr>
              <a:buSzPct val="25000"/>
              <a:buFont typeface="Questrial"/>
              <a:buNone/>
            </a:pPr>
            <a:r>
              <a:rPr b="1" baseline="0" i="0" lang="en-US" sz="4200" u="none" cap="none" strike="noStrike">
                <a:solidFill>
                  <a:srgbClr val="163C3F"/>
                </a:solidFill>
                <a:latin typeface="Questrial"/>
                <a:ea typeface="Questrial"/>
                <a:cs typeface="Questrial"/>
                <a:sym typeface="Questrial"/>
              </a:rPr>
              <a:t>Arms Update</a:t>
            </a:r>
          </a:p>
        </p:txBody>
      </p:sp>
      <p:sp>
        <p:nvSpPr>
          <p:cNvPr id="327" name="Shape 327"/>
          <p:cNvSpPr txBox="1"/>
          <p:nvPr>
            <p:ph idx="12" type="sldNum"/>
          </p:nvPr>
        </p:nvSpPr>
        <p:spPr>
          <a:xfrm>
            <a:off x="10352539" y="295729"/>
            <a:ext cx="838198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baseline="0" i="0" lang="en-US" sz="2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</a:p>
        </p:txBody>
      </p:sp>
      <p:pic>
        <p:nvPicPr>
          <p:cNvPr id="328" name="Shape 3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10800" y="4889500"/>
            <a:ext cx="1917700" cy="191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Shape 3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6627" y="96440"/>
            <a:ext cx="3421410" cy="575815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Shape 330"/>
          <p:cNvSpPr txBox="1"/>
          <p:nvPr/>
        </p:nvSpPr>
        <p:spPr>
          <a:xfrm>
            <a:off x="95795" y="5771882"/>
            <a:ext cx="1449976" cy="103531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63C3F"/>
              </a:buClr>
              <a:buSzPct val="25000"/>
              <a:buFont typeface="Noto Symbol"/>
              <a:buNone/>
            </a:pPr>
            <a:r>
              <a:rPr b="1" baseline="0" i="0" lang="en-US" sz="1600" u="none" cap="none" strike="noStrik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rPr>
              <a:t>Victor</a:t>
            </a:r>
          </a:p>
        </p:txBody>
      </p:sp>
      <p:sp>
        <p:nvSpPr>
          <p:cNvPr id="331" name="Shape 331"/>
          <p:cNvSpPr txBox="1"/>
          <p:nvPr/>
        </p:nvSpPr>
        <p:spPr>
          <a:xfrm>
            <a:off x="841225" y="1340250"/>
            <a:ext cx="5874299" cy="95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-US" sz="2000"/>
              <a:t>Motors:</a:t>
            </a:r>
          </a:p>
          <a:p>
            <a:pPr indent="-355600" lvl="0" marL="457200" rtl="0">
              <a:spcBef>
                <a:spcPts val="0"/>
              </a:spcBef>
              <a:buSzPct val="100000"/>
              <a:buChar char="●"/>
            </a:pPr>
            <a:r>
              <a:rPr lang="en-US" sz="2000"/>
              <a:t>Three High Torque metal gear servo motor</a:t>
            </a: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-US" sz="2000"/>
              <a:t>Specs:</a:t>
            </a:r>
          </a:p>
          <a:p>
            <a: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-US" sz="2000"/>
              <a:t>Power: 6V</a:t>
            </a:r>
          </a:p>
          <a:p>
            <a: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-US" sz="2000"/>
              <a:t>Avg Speed: 60</a:t>
            </a:r>
            <a:r>
              <a:rPr lang="en-US" sz="2000">
                <a:solidFill>
                  <a:schemeClr val="dk1"/>
                </a:solidFill>
              </a:rPr>
              <a:t>° in 0.16 seconds</a:t>
            </a:r>
          </a:p>
          <a:p>
            <a: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○"/>
            </a:pPr>
            <a:r>
              <a:rPr lang="en-US" sz="2000">
                <a:solidFill>
                  <a:schemeClr val="dk1"/>
                </a:solidFill>
              </a:rPr>
              <a:t>Torque: 10Kg-cm</a:t>
            </a:r>
          </a:p>
          <a:p>
            <a: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○"/>
            </a:pPr>
            <a:r>
              <a:rPr lang="en-US" sz="2000">
                <a:solidFill>
                  <a:schemeClr val="dk1"/>
                </a:solidFill>
              </a:rPr>
              <a:t>Weight: 62.41g</a:t>
            </a: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</p:txBody>
      </p:sp>
      <p:pic>
        <p:nvPicPr>
          <p:cNvPr id="332" name="Shape 332"/>
          <p:cNvPicPr preferRelativeResize="0"/>
          <p:nvPr/>
        </p:nvPicPr>
        <p:blipFill rotWithShape="1">
          <a:blip r:embed="rId5">
            <a:alphaModFix/>
          </a:blip>
          <a:srcRect b="20706" l="5532" r="74820" t="15228"/>
          <a:stretch/>
        </p:blipFill>
        <p:spPr>
          <a:xfrm>
            <a:off x="6511100" y="1853249"/>
            <a:ext cx="2345548" cy="3702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Shape 338"/>
          <p:cNvSpPr txBox="1"/>
          <p:nvPr>
            <p:ph type="title"/>
          </p:nvPr>
        </p:nvSpPr>
        <p:spPr>
          <a:xfrm>
            <a:off x="646110" y="452718"/>
            <a:ext cx="9404700" cy="14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163C3F"/>
              </a:buClr>
              <a:buSzPct val="25000"/>
              <a:buFont typeface="Questrial"/>
              <a:buNone/>
            </a:pPr>
            <a:r>
              <a:rPr b="1" baseline="0" i="0" lang="en-US" sz="4200" u="none" cap="none" strike="noStrike">
                <a:solidFill>
                  <a:srgbClr val="163C3F"/>
                </a:solidFill>
                <a:latin typeface="Questrial"/>
                <a:ea typeface="Questrial"/>
                <a:cs typeface="Questrial"/>
                <a:sym typeface="Questrial"/>
              </a:rPr>
              <a:t>Arms Update</a:t>
            </a:r>
          </a:p>
        </p:txBody>
      </p:sp>
      <p:sp>
        <p:nvSpPr>
          <p:cNvPr id="339" name="Shape 339"/>
          <p:cNvSpPr txBox="1"/>
          <p:nvPr>
            <p:ph idx="12" type="sldNum"/>
          </p:nvPr>
        </p:nvSpPr>
        <p:spPr>
          <a:xfrm>
            <a:off x="10352539" y="295729"/>
            <a:ext cx="838199" cy="76769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baseline="0" i="0" lang="en-US" sz="2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</a:p>
        </p:txBody>
      </p:sp>
      <p:pic>
        <p:nvPicPr>
          <p:cNvPr id="340" name="Shape 3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10800" y="4889500"/>
            <a:ext cx="1917599" cy="1917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Shape 3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6627" y="96440"/>
            <a:ext cx="3421499" cy="575699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Shape 342"/>
          <p:cNvSpPr txBox="1"/>
          <p:nvPr/>
        </p:nvSpPr>
        <p:spPr>
          <a:xfrm>
            <a:off x="95795" y="5771882"/>
            <a:ext cx="1449900" cy="103529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63C3F"/>
              </a:buClr>
              <a:buSzPct val="25000"/>
              <a:buFont typeface="Noto Symbol"/>
              <a:buNone/>
            </a:pPr>
            <a:r>
              <a:rPr b="1" baseline="0" i="0" lang="en-US" sz="1600" u="none" cap="none" strike="noStrik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rPr>
              <a:t>Victor</a:t>
            </a:r>
          </a:p>
        </p:txBody>
      </p:sp>
      <p:sp>
        <p:nvSpPr>
          <p:cNvPr id="343" name="Shape 343"/>
          <p:cNvSpPr txBox="1"/>
          <p:nvPr/>
        </p:nvSpPr>
        <p:spPr>
          <a:xfrm>
            <a:off x="841225" y="1340250"/>
            <a:ext cx="8212499" cy="95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55600" lvl="0" marL="457200" rtl="0">
              <a:spcBef>
                <a:spcPts val="0"/>
              </a:spcBef>
              <a:buClr>
                <a:schemeClr val="dk1"/>
              </a:buClr>
              <a:buSzPct val="100000"/>
              <a:buChar char="●"/>
            </a:pPr>
            <a:r>
              <a:rPr lang="en-US" sz="2000">
                <a:solidFill>
                  <a:schemeClr val="dk1"/>
                </a:solidFill>
              </a:rPr>
              <a:t>One</a:t>
            </a:r>
            <a:r>
              <a:rPr lang="en-US" sz="2000">
                <a:solidFill>
                  <a:srgbClr val="333333"/>
                </a:solidFill>
              </a:rPr>
              <a:t> NEMA 16 Stepper Motor</a:t>
            </a:r>
            <a:r>
              <a:rPr b="1" lang="en-US" sz="2000">
                <a:solidFill>
                  <a:srgbClr val="333333"/>
                </a:solidFill>
              </a:rPr>
              <a:t> </a:t>
            </a: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-US" sz="2000"/>
              <a:t>Specs:</a:t>
            </a:r>
          </a:p>
          <a:p>
            <a: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-US" sz="2000"/>
              <a:t>Step angle: 1.8°</a:t>
            </a:r>
          </a:p>
          <a:p>
            <a: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-US" sz="2000"/>
              <a:t>Voltage: 4.6V</a:t>
            </a:r>
          </a:p>
          <a:p>
            <a: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-US" sz="2000"/>
              <a:t>Current: 0.65 A</a:t>
            </a:r>
          </a:p>
          <a:p>
            <a: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-US" sz="2000"/>
              <a:t>Holding Torque: 1.8 Kg-cm</a:t>
            </a:r>
          </a:p>
          <a:p>
            <a: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-US" sz="2000"/>
              <a:t>Control wires: 4</a:t>
            </a:r>
          </a:p>
        </p:txBody>
      </p:sp>
      <p:sp>
        <p:nvSpPr>
          <p:cNvPr id="344" name="Shape 344"/>
          <p:cNvSpPr txBox="1"/>
          <p:nvPr/>
        </p:nvSpPr>
        <p:spPr>
          <a:xfrm>
            <a:off x="9562525" y="851025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45720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345" name="Shape 345"/>
          <p:cNvPicPr preferRelativeResize="0"/>
          <p:nvPr/>
        </p:nvPicPr>
        <p:blipFill rotWithShape="1">
          <a:blip r:embed="rId5">
            <a:alphaModFix/>
          </a:blip>
          <a:srcRect b="42966" l="11428" r="75393" t="27704"/>
          <a:stretch/>
        </p:blipFill>
        <p:spPr>
          <a:xfrm>
            <a:off x="5292650" y="3099975"/>
            <a:ext cx="2206950" cy="2761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Shape 351"/>
          <p:cNvSpPr txBox="1"/>
          <p:nvPr>
            <p:ph type="title"/>
          </p:nvPr>
        </p:nvSpPr>
        <p:spPr>
          <a:xfrm>
            <a:off x="646110" y="452718"/>
            <a:ext cx="9404700" cy="14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163C3F"/>
              </a:buClr>
              <a:buSzPct val="25000"/>
              <a:buFont typeface="Questrial"/>
              <a:buNone/>
            </a:pPr>
            <a:r>
              <a:rPr b="1" baseline="0" i="0" lang="en-US" sz="4200" u="none" cap="none" strike="noStrike">
                <a:solidFill>
                  <a:srgbClr val="163C3F"/>
                </a:solidFill>
                <a:latin typeface="Questrial"/>
                <a:ea typeface="Questrial"/>
                <a:cs typeface="Questrial"/>
                <a:sym typeface="Questrial"/>
              </a:rPr>
              <a:t>Arms Update</a:t>
            </a:r>
          </a:p>
        </p:txBody>
      </p:sp>
      <p:sp>
        <p:nvSpPr>
          <p:cNvPr id="352" name="Shape 352"/>
          <p:cNvSpPr txBox="1"/>
          <p:nvPr>
            <p:ph idx="12" type="sldNum"/>
          </p:nvPr>
        </p:nvSpPr>
        <p:spPr>
          <a:xfrm>
            <a:off x="10352539" y="295729"/>
            <a:ext cx="838199" cy="76769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baseline="0" i="0" lang="en-US" sz="2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</a:p>
        </p:txBody>
      </p:sp>
      <p:pic>
        <p:nvPicPr>
          <p:cNvPr id="353" name="Shape 3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10800" y="4889500"/>
            <a:ext cx="1917599" cy="1917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Shape 3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6627" y="96440"/>
            <a:ext cx="3421499" cy="575699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Shape 355"/>
          <p:cNvSpPr txBox="1"/>
          <p:nvPr/>
        </p:nvSpPr>
        <p:spPr>
          <a:xfrm>
            <a:off x="95795" y="5771882"/>
            <a:ext cx="1449900" cy="103529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63C3F"/>
              </a:buClr>
              <a:buSzPct val="25000"/>
              <a:buFont typeface="Noto Symbol"/>
              <a:buNone/>
            </a:pPr>
            <a:r>
              <a:rPr b="1" baseline="0" i="0" lang="en-US" sz="1600" u="none" cap="none" strike="noStrik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rPr>
              <a:t>Victor</a:t>
            </a:r>
          </a:p>
        </p:txBody>
      </p:sp>
      <p:pic>
        <p:nvPicPr>
          <p:cNvPr id="356" name="Shape 356"/>
          <p:cNvPicPr preferRelativeResize="0"/>
          <p:nvPr/>
        </p:nvPicPr>
        <p:blipFill rotWithShape="1">
          <a:blip r:embed="rId5">
            <a:alphaModFix/>
          </a:blip>
          <a:srcRect b="15816" l="20113" r="14049" t="28473"/>
          <a:stretch/>
        </p:blipFill>
        <p:spPr>
          <a:xfrm>
            <a:off x="826950" y="1482825"/>
            <a:ext cx="4804874" cy="228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Shape 357"/>
          <p:cNvPicPr preferRelativeResize="0"/>
          <p:nvPr/>
        </p:nvPicPr>
        <p:blipFill rotWithShape="1">
          <a:blip r:embed="rId6">
            <a:alphaModFix/>
          </a:blip>
          <a:srcRect b="23828" l="18742" r="10506" t="37482"/>
          <a:stretch/>
        </p:blipFill>
        <p:spPr>
          <a:xfrm>
            <a:off x="826950" y="3920925"/>
            <a:ext cx="7192013" cy="221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Shape 358"/>
          <p:cNvPicPr preferRelativeResize="0"/>
          <p:nvPr/>
        </p:nvPicPr>
        <p:blipFill rotWithShape="1">
          <a:blip r:embed="rId7">
            <a:alphaModFix/>
          </a:blip>
          <a:srcRect b="26462" l="28257" r="10933" t="37138"/>
          <a:stretch/>
        </p:blipFill>
        <p:spPr>
          <a:xfrm>
            <a:off x="5755250" y="1623673"/>
            <a:ext cx="6373250" cy="2144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Shape 364"/>
          <p:cNvSpPr txBox="1"/>
          <p:nvPr>
            <p:ph type="title"/>
          </p:nvPr>
        </p:nvSpPr>
        <p:spPr>
          <a:xfrm>
            <a:off x="646110" y="452718"/>
            <a:ext cx="9404700" cy="14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163C3F"/>
              </a:buClr>
              <a:buSzPct val="25000"/>
              <a:buFont typeface="Questrial"/>
              <a:buNone/>
            </a:pPr>
            <a:r>
              <a:rPr b="1" baseline="0" i="0" lang="en-US" sz="4200" u="none" cap="none" strike="noStrike">
                <a:solidFill>
                  <a:srgbClr val="163C3F"/>
                </a:solidFill>
                <a:latin typeface="Questrial"/>
                <a:ea typeface="Questrial"/>
                <a:cs typeface="Questrial"/>
                <a:sym typeface="Questrial"/>
              </a:rPr>
              <a:t>Arms Update</a:t>
            </a:r>
          </a:p>
        </p:txBody>
      </p:sp>
      <p:sp>
        <p:nvSpPr>
          <p:cNvPr id="365" name="Shape 365"/>
          <p:cNvSpPr txBox="1"/>
          <p:nvPr>
            <p:ph idx="12" type="sldNum"/>
          </p:nvPr>
        </p:nvSpPr>
        <p:spPr>
          <a:xfrm>
            <a:off x="10352539" y="295729"/>
            <a:ext cx="838199" cy="76769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baseline="0" i="0" lang="en-US" sz="2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</a:p>
        </p:txBody>
      </p:sp>
      <p:pic>
        <p:nvPicPr>
          <p:cNvPr id="366" name="Shape 3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10800" y="4889500"/>
            <a:ext cx="1917599" cy="1917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Shape 36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6627" y="96440"/>
            <a:ext cx="3421499" cy="575699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Shape 368"/>
          <p:cNvSpPr txBox="1"/>
          <p:nvPr/>
        </p:nvSpPr>
        <p:spPr>
          <a:xfrm>
            <a:off x="95795" y="5771882"/>
            <a:ext cx="1449900" cy="103529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63C3F"/>
              </a:buClr>
              <a:buSzPct val="25000"/>
              <a:buFont typeface="Noto Symbol"/>
              <a:buNone/>
            </a:pPr>
            <a:r>
              <a:rPr b="1" baseline="0" i="0" lang="en-US" sz="1600" u="none" cap="none" strike="noStrik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rPr>
              <a:t>Victor</a:t>
            </a:r>
          </a:p>
        </p:txBody>
      </p:sp>
      <p:sp>
        <p:nvSpPr>
          <p:cNvPr id="369" name="Shape 369">
            <a:hlinkClick/>
          </p:cNvPr>
          <p:cNvSpPr/>
          <p:nvPr/>
        </p:nvSpPr>
        <p:spPr>
          <a:xfrm>
            <a:off x="2550962" y="1148975"/>
            <a:ext cx="7090075" cy="5317550"/>
          </a:xfrm>
          <a:prstGeom prst="rect">
            <a:avLst/>
          </a:prstGeom>
          <a:blipFill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70" name="Shape 370"/>
          <p:cNvSpPr txBox="1"/>
          <p:nvPr/>
        </p:nvSpPr>
        <p:spPr>
          <a:xfrm>
            <a:off x="0" y="2152925"/>
            <a:ext cx="2550900" cy="95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rtl="0" algn="ctr">
              <a:lnSpc>
                <a:spcPct val="115000"/>
              </a:lnSpc>
              <a:spcBef>
                <a:spcPts val="0"/>
              </a:spcBef>
              <a:buSzPct val="100000"/>
              <a:buChar char="●"/>
            </a:pPr>
            <a:r>
              <a:rPr b="1" lang="en-US" sz="1800"/>
              <a:t>3 Degrees of Freedom</a:t>
            </a: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b="1" sz="1800"/>
          </a:p>
        </p:txBody>
      </p:sp>
      <p:sp>
        <p:nvSpPr>
          <p:cNvPr id="371" name="Shape 371"/>
          <p:cNvSpPr txBox="1"/>
          <p:nvPr/>
        </p:nvSpPr>
        <p:spPr>
          <a:xfrm>
            <a:off x="35250" y="3243050"/>
            <a:ext cx="2308799" cy="5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30200" lvl="0" marL="457200" rtl="0" algn="ctr">
              <a:spcBef>
                <a:spcPts val="0"/>
              </a:spcBef>
              <a:buSzPct val="100000"/>
              <a:buChar char="●"/>
            </a:pPr>
            <a:r>
              <a:rPr b="1" lang="en-US" sz="1600"/>
              <a:t>3 Metal Gear High Torque Servo motors</a:t>
            </a:r>
          </a:p>
        </p:txBody>
      </p:sp>
      <p:sp>
        <p:nvSpPr>
          <p:cNvPr id="372" name="Shape 372"/>
          <p:cNvSpPr txBox="1"/>
          <p:nvPr/>
        </p:nvSpPr>
        <p:spPr>
          <a:xfrm>
            <a:off x="242175" y="4393275"/>
            <a:ext cx="2343599" cy="5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30200" lvl="0" marL="457200" rtl="0">
              <a:spcBef>
                <a:spcPts val="0"/>
              </a:spcBef>
              <a:buSzPct val="100000"/>
              <a:buChar char="●"/>
            </a:pPr>
            <a:r>
              <a:rPr b="1" lang="en-US" sz="1600"/>
              <a:t>1 Stepper Motor</a:t>
            </a:r>
          </a:p>
        </p:txBody>
      </p:sp>
    </p:spTree>
  </p:cSld>
  <p:clrMapOvr>
    <a:masterClrMapping/>
  </p:clrMapOvr>
  <p:transition spd="slow">
    <p:cut/>
  </p:transition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Shape 378"/>
          <p:cNvSpPr txBox="1"/>
          <p:nvPr>
            <p:ph type="title"/>
          </p:nvPr>
        </p:nvSpPr>
        <p:spPr>
          <a:xfrm>
            <a:off x="646110" y="452718"/>
            <a:ext cx="9404700" cy="14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163C3F"/>
              </a:buClr>
              <a:buSzPct val="25000"/>
              <a:buFont typeface="Questrial"/>
              <a:buNone/>
            </a:pPr>
            <a:r>
              <a:rPr b="1" baseline="0" i="0" lang="en-US" sz="4200" u="none" cap="none" strike="noStrike">
                <a:solidFill>
                  <a:srgbClr val="163C3F"/>
                </a:solidFill>
                <a:latin typeface="Questrial"/>
                <a:ea typeface="Questrial"/>
                <a:cs typeface="Questrial"/>
                <a:sym typeface="Questrial"/>
              </a:rPr>
              <a:t>Arms Update</a:t>
            </a:r>
          </a:p>
        </p:txBody>
      </p:sp>
      <p:sp>
        <p:nvSpPr>
          <p:cNvPr id="379" name="Shape 379"/>
          <p:cNvSpPr txBox="1"/>
          <p:nvPr>
            <p:ph idx="12" type="sldNum"/>
          </p:nvPr>
        </p:nvSpPr>
        <p:spPr>
          <a:xfrm>
            <a:off x="10352539" y="295729"/>
            <a:ext cx="838199" cy="76769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baseline="0" i="0" lang="en-US" sz="2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</a:p>
        </p:txBody>
      </p:sp>
      <p:pic>
        <p:nvPicPr>
          <p:cNvPr id="380" name="Shape 3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10800" y="4889500"/>
            <a:ext cx="1917599" cy="1917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Shape 38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6627" y="96440"/>
            <a:ext cx="3421499" cy="575699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Shape 382"/>
          <p:cNvSpPr txBox="1"/>
          <p:nvPr/>
        </p:nvSpPr>
        <p:spPr>
          <a:xfrm>
            <a:off x="95795" y="5771882"/>
            <a:ext cx="1449900" cy="103529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63C3F"/>
              </a:buClr>
              <a:buSzPct val="25000"/>
              <a:buFont typeface="Noto Symbol"/>
              <a:buNone/>
            </a:pPr>
            <a:r>
              <a:rPr b="1" baseline="0" i="0" lang="en-US" sz="1600" u="none" cap="none" strike="noStrik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rPr>
              <a:t>Victor</a:t>
            </a:r>
          </a:p>
        </p:txBody>
      </p:sp>
      <p:pic>
        <p:nvPicPr>
          <p:cNvPr id="383" name="Shape 383"/>
          <p:cNvPicPr preferRelativeResize="0"/>
          <p:nvPr/>
        </p:nvPicPr>
        <p:blipFill rotWithShape="1">
          <a:blip r:embed="rId5">
            <a:alphaModFix/>
          </a:blip>
          <a:srcRect b="0" l="11564" r="4934" t="10474"/>
          <a:stretch/>
        </p:blipFill>
        <p:spPr>
          <a:xfrm>
            <a:off x="171749" y="3876925"/>
            <a:ext cx="4854525" cy="1795083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Shape 384"/>
          <p:cNvPicPr preferRelativeResize="0"/>
          <p:nvPr/>
        </p:nvPicPr>
        <p:blipFill rotWithShape="1">
          <a:blip r:embed="rId6">
            <a:alphaModFix/>
          </a:blip>
          <a:srcRect b="75547" l="0" r="84454" t="0"/>
          <a:stretch/>
        </p:blipFill>
        <p:spPr>
          <a:xfrm>
            <a:off x="171739" y="1959325"/>
            <a:ext cx="3534835" cy="191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Shape 385"/>
          <p:cNvPicPr preferRelativeResize="0"/>
          <p:nvPr/>
        </p:nvPicPr>
        <p:blipFill rotWithShape="1">
          <a:blip r:embed="rId7">
            <a:alphaModFix/>
          </a:blip>
          <a:srcRect b="62165" l="91288" r="0" t="0"/>
          <a:stretch/>
        </p:blipFill>
        <p:spPr>
          <a:xfrm>
            <a:off x="3706575" y="1959325"/>
            <a:ext cx="1319699" cy="191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 txBox="1"/>
          <p:nvPr>
            <p:ph type="title"/>
          </p:nvPr>
        </p:nvSpPr>
        <p:spPr>
          <a:xfrm>
            <a:off x="95800" y="672250"/>
            <a:ext cx="10661099" cy="14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163C3F"/>
              </a:buClr>
              <a:buSzPct val="25000"/>
              <a:buFont typeface="Questrial"/>
              <a:buNone/>
            </a:pPr>
            <a:r>
              <a:rPr b="1" baseline="0" i="0" lang="en-US" sz="4200" u="none" cap="none" strike="noStrike">
                <a:solidFill>
                  <a:srgbClr val="163C3F"/>
                </a:solidFill>
                <a:latin typeface="Questrial"/>
                <a:ea typeface="Questrial"/>
                <a:cs typeface="Questrial"/>
                <a:sym typeface="Questrial"/>
              </a:rPr>
              <a:t>Safety Moment: Communication</a:t>
            </a:r>
            <a:r>
              <a:rPr b="1" lang="en-US">
                <a:solidFill>
                  <a:srgbClr val="163C3F"/>
                </a:solidFill>
              </a:rPr>
              <a:t> on the job</a:t>
            </a:r>
          </a:p>
        </p:txBody>
      </p:sp>
      <p:sp>
        <p:nvSpPr>
          <p:cNvPr id="164" name="Shape 164"/>
          <p:cNvSpPr txBox="1"/>
          <p:nvPr>
            <p:ph idx="12" type="sldNum"/>
          </p:nvPr>
        </p:nvSpPr>
        <p:spPr>
          <a:xfrm>
            <a:off x="10352539" y="295729"/>
            <a:ext cx="838198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baseline="0" i="0" lang="en-US" sz="2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</a:p>
        </p:txBody>
      </p:sp>
      <p:pic>
        <p:nvPicPr>
          <p:cNvPr id="165" name="Shape 1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10800" y="4889500"/>
            <a:ext cx="1917700" cy="191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Shape 16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6627" y="96440"/>
            <a:ext cx="3421410" cy="575815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Shape 167"/>
          <p:cNvSpPr txBox="1"/>
          <p:nvPr/>
        </p:nvSpPr>
        <p:spPr>
          <a:xfrm>
            <a:off x="95795" y="5771882"/>
            <a:ext cx="2220685" cy="103531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63C3F"/>
              </a:buClr>
              <a:buSzPct val="25000"/>
              <a:buFont typeface="Noto Symbol"/>
              <a:buNone/>
            </a:pPr>
            <a:r>
              <a:rPr b="1" baseline="0" i="0" lang="en-US" sz="1600" u="none" cap="none" strike="noStrik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rPr>
              <a:t>Olly</a:t>
            </a:r>
          </a:p>
        </p:txBody>
      </p:sp>
      <p:sp>
        <p:nvSpPr>
          <p:cNvPr id="168" name="Shape 168"/>
          <p:cNvSpPr txBox="1"/>
          <p:nvPr/>
        </p:nvSpPr>
        <p:spPr>
          <a:xfrm>
            <a:off x="541800" y="1497050"/>
            <a:ext cx="9552600" cy="47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>
              <a:spcBef>
                <a:spcPts val="0"/>
              </a:spcBef>
              <a:buNone/>
            </a:pPr>
            <a:r>
              <a:rPr lang="en-US"/>
              <a:t>What is the solution to miscommunication? Ask Questions, write down instructions, review the information to be certain you fully understand, summarize the job so there is a clear picture of all that is to be done, break the job into several small steps.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 algn="ctr">
              <a:spcBef>
                <a:spcPts val="0"/>
              </a:spcBef>
              <a:buNone/>
            </a:pPr>
            <a:r>
              <a:rPr lang="en-US"/>
              <a:t>Remember the single greatest cause of miscommunication is failure to communicate at all.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rgbClr val="5A5959"/>
              </a:solidFill>
              <a:highlight>
                <a:srgbClr val="FFFFFF"/>
              </a:highlight>
            </a:endParaRPr>
          </a:p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9" name="Shape 169">
            <a:hlinkClick/>
          </p:cNvPr>
          <p:cNvSpPr/>
          <p:nvPr/>
        </p:nvSpPr>
        <p:spPr>
          <a:xfrm>
            <a:off x="3296725" y="1714500"/>
            <a:ext cx="4572000" cy="3429000"/>
          </a:xfrm>
          <a:prstGeom prst="rect">
            <a:avLst/>
          </a:prstGeom>
          <a:blipFill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p:transition spd="slow">
    <p:cut/>
  </p:transition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Shape 390"/>
          <p:cNvSpPr txBox="1"/>
          <p:nvPr>
            <p:ph idx="12" type="sldNum"/>
          </p:nvPr>
        </p:nvSpPr>
        <p:spPr>
          <a:xfrm>
            <a:off x="10352539" y="295729"/>
            <a:ext cx="838199" cy="76769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baseline="0" i="0" lang="en-US" sz="2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</a:p>
        </p:txBody>
      </p:sp>
      <p:sp>
        <p:nvSpPr>
          <p:cNvPr id="391" name="Shape 391"/>
          <p:cNvSpPr txBox="1"/>
          <p:nvPr>
            <p:ph type="title"/>
          </p:nvPr>
        </p:nvSpPr>
        <p:spPr>
          <a:xfrm>
            <a:off x="646110" y="452718"/>
            <a:ext cx="9404700" cy="14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163C3F"/>
              </a:buClr>
              <a:buSzPct val="25000"/>
              <a:buFont typeface="Questrial"/>
              <a:buNone/>
            </a:pPr>
            <a:r>
              <a:rPr b="1" lang="en-US">
                <a:solidFill>
                  <a:srgbClr val="163C3F"/>
                </a:solidFill>
              </a:rPr>
              <a:t>Tether Management System</a:t>
            </a:r>
          </a:p>
        </p:txBody>
      </p:sp>
      <p:pic>
        <p:nvPicPr>
          <p:cNvPr id="392" name="Shape 3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10800" y="4889500"/>
            <a:ext cx="1917599" cy="1917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Shape 39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6627" y="96440"/>
            <a:ext cx="3421499" cy="575699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Shape 394"/>
          <p:cNvSpPr txBox="1"/>
          <p:nvPr/>
        </p:nvSpPr>
        <p:spPr>
          <a:xfrm>
            <a:off x="95795" y="5771882"/>
            <a:ext cx="1449900" cy="103529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63C3F"/>
              </a:buClr>
              <a:buSzPct val="25000"/>
              <a:buFont typeface="Noto Symbol"/>
              <a:buNone/>
            </a:pPr>
            <a:r>
              <a:rPr b="1" lang="en-US" sz="1600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rPr>
              <a:t>Gustav</a:t>
            </a:r>
          </a:p>
        </p:txBody>
      </p:sp>
      <p:sp>
        <p:nvSpPr>
          <p:cNvPr id="395" name="Shape 395"/>
          <p:cNvSpPr txBox="1"/>
          <p:nvPr>
            <p:ph idx="1" type="body"/>
          </p:nvPr>
        </p:nvSpPr>
        <p:spPr>
          <a:xfrm>
            <a:off x="685299" y="1283800"/>
            <a:ext cx="5697599" cy="49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63C3F"/>
              </a:buClr>
              <a:buSzPct val="80000"/>
              <a:buFont typeface="Noto Symbol"/>
              <a:buChar char="●"/>
            </a:pPr>
            <a:r>
              <a:rPr b="1" lang="en-US">
                <a:solidFill>
                  <a:schemeClr val="dk2"/>
                </a:solidFill>
              </a:rPr>
              <a:t>MATE Competition Requirements:</a:t>
            </a:r>
          </a:p>
          <a:p>
            <a:pPr lvl="1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72000"/>
              <a:buFont typeface="Noto Symbol"/>
              <a:buChar char="●"/>
            </a:pPr>
            <a:r>
              <a:rPr b="1" lang="en-US">
                <a:solidFill>
                  <a:schemeClr val="dk2"/>
                </a:solidFill>
              </a:rPr>
              <a:t>Tether is included in the total weight of the ROV.</a:t>
            </a:r>
          </a:p>
          <a:p>
            <a:pPr lvl="1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72000"/>
              <a:buFont typeface="Noto Symbol"/>
              <a:buChar char="●"/>
            </a:pPr>
            <a:r>
              <a:rPr b="1" lang="en-US">
                <a:solidFill>
                  <a:schemeClr val="dk2"/>
                </a:solidFill>
              </a:rPr>
              <a:t>Needs to be able to reach 40 feet deep.</a:t>
            </a:r>
          </a:p>
          <a:p>
            <a:pPr indent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2"/>
              </a:solidFill>
            </a:endParaRPr>
          </a:p>
          <a:p>
            <a: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</a:pPr>
            <a:r>
              <a:rPr b="1" lang="en-US" sz="1800">
                <a:solidFill>
                  <a:schemeClr val="dk2"/>
                </a:solidFill>
              </a:rPr>
              <a:t>Team Decisions:</a:t>
            </a:r>
          </a:p>
          <a:p>
            <a:pPr indent="-2286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90000"/>
            </a:pPr>
            <a:r>
              <a:rPr b="1" lang="en-US">
                <a:solidFill>
                  <a:schemeClr val="dk2"/>
                </a:solidFill>
              </a:rPr>
              <a:t>minimize the number of cables in Tether to reduce weight.</a:t>
            </a:r>
          </a:p>
          <a:p>
            <a:pPr indent="-2286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</a:pPr>
            <a:r>
              <a:rPr b="1" lang="en-US">
                <a:solidFill>
                  <a:schemeClr val="dk2"/>
                </a:solidFill>
              </a:rPr>
              <a:t>100 foot tether.</a:t>
            </a:r>
          </a:p>
        </p:txBody>
      </p:sp>
      <p:pic>
        <p:nvPicPr>
          <p:cNvPr id="396" name="Shape 39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82975" y="1624527"/>
            <a:ext cx="4581724" cy="3172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Shape 401"/>
          <p:cNvSpPr txBox="1"/>
          <p:nvPr>
            <p:ph idx="12" type="sldNum"/>
          </p:nvPr>
        </p:nvSpPr>
        <p:spPr>
          <a:xfrm>
            <a:off x="10352539" y="295729"/>
            <a:ext cx="838199" cy="76769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baseline="0" i="0" lang="en-US" sz="2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</a:p>
        </p:txBody>
      </p:sp>
      <p:sp>
        <p:nvSpPr>
          <p:cNvPr id="402" name="Shape 402"/>
          <p:cNvSpPr txBox="1"/>
          <p:nvPr>
            <p:ph type="title"/>
          </p:nvPr>
        </p:nvSpPr>
        <p:spPr>
          <a:xfrm>
            <a:off x="646110" y="452718"/>
            <a:ext cx="9404700" cy="14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163C3F"/>
              </a:buClr>
              <a:buSzPct val="25000"/>
              <a:buFont typeface="Questrial"/>
              <a:buNone/>
            </a:pPr>
            <a:r>
              <a:rPr b="1" lang="en-US">
                <a:solidFill>
                  <a:srgbClr val="163C3F"/>
                </a:solidFill>
              </a:rPr>
              <a:t>Tether Design</a:t>
            </a:r>
          </a:p>
        </p:txBody>
      </p:sp>
      <p:pic>
        <p:nvPicPr>
          <p:cNvPr id="403" name="Shape 40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10800" y="4889500"/>
            <a:ext cx="1917599" cy="1917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Shape 40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6627" y="96440"/>
            <a:ext cx="3421499" cy="575699"/>
          </a:xfrm>
          <a:prstGeom prst="rect">
            <a:avLst/>
          </a:prstGeom>
          <a:noFill/>
          <a:ln>
            <a:noFill/>
          </a:ln>
        </p:spPr>
      </p:pic>
      <p:sp>
        <p:nvSpPr>
          <p:cNvPr id="405" name="Shape 405"/>
          <p:cNvSpPr txBox="1"/>
          <p:nvPr/>
        </p:nvSpPr>
        <p:spPr>
          <a:xfrm>
            <a:off x="95795" y="5771882"/>
            <a:ext cx="1449900" cy="103529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63C3F"/>
              </a:buClr>
              <a:buSzPct val="25000"/>
              <a:buFont typeface="Noto Symbol"/>
              <a:buNone/>
            </a:pPr>
            <a:r>
              <a:rPr b="1" lang="en-US" sz="1600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rPr>
              <a:t>Gustav</a:t>
            </a:r>
          </a:p>
        </p:txBody>
      </p:sp>
      <p:sp>
        <p:nvSpPr>
          <p:cNvPr id="406" name="Shape 406"/>
          <p:cNvSpPr txBox="1"/>
          <p:nvPr>
            <p:ph idx="1" type="body"/>
          </p:nvPr>
        </p:nvSpPr>
        <p:spPr>
          <a:xfrm>
            <a:off x="685304" y="1283787"/>
            <a:ext cx="6873599" cy="49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63C3F"/>
              </a:buClr>
              <a:buSzPct val="80000"/>
              <a:buFont typeface="Noto Symbol"/>
              <a:buChar char="●"/>
            </a:pPr>
            <a:r>
              <a:rPr b="1" lang="en-US">
                <a:solidFill>
                  <a:schemeClr val="dk2"/>
                </a:solidFill>
              </a:rPr>
              <a:t>Necessary Cables:</a:t>
            </a:r>
          </a:p>
          <a:p>
            <a:pPr lvl="1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72000"/>
              <a:buFont typeface="Noto Symbol"/>
              <a:buChar char="●"/>
            </a:pPr>
            <a:r>
              <a:rPr b="1" lang="en-US">
                <a:solidFill>
                  <a:schemeClr val="dk2"/>
                </a:solidFill>
              </a:rPr>
              <a:t>100ft Power</a:t>
            </a:r>
          </a:p>
          <a:p>
            <a:pPr lvl="1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72000"/>
              <a:buFont typeface="Noto Symbol"/>
              <a:buChar char="●"/>
            </a:pPr>
            <a:r>
              <a:rPr b="1" lang="en-US">
                <a:solidFill>
                  <a:schemeClr val="dk2"/>
                </a:solidFill>
              </a:rPr>
              <a:t>100ft Ethernet</a:t>
            </a:r>
          </a:p>
          <a:p>
            <a:pPr lv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80000"/>
              <a:buFont typeface="Noto Symbol"/>
              <a:buChar char="●"/>
            </a:pPr>
            <a:r>
              <a:rPr b="1" lang="en-US">
                <a:solidFill>
                  <a:schemeClr val="dk2"/>
                </a:solidFill>
              </a:rPr>
              <a:t>Optional Cables:</a:t>
            </a:r>
          </a:p>
          <a:p>
            <a:pPr lvl="1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72000"/>
              <a:buFont typeface="Noto Symbol"/>
              <a:buChar char="●"/>
            </a:pPr>
            <a:r>
              <a:rPr b="1" lang="en-US">
                <a:solidFill>
                  <a:schemeClr val="dk2"/>
                </a:solidFill>
              </a:rPr>
              <a:t>Additional Ethernet</a:t>
            </a:r>
          </a:p>
          <a:p>
            <a:pPr lvl="1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72000"/>
              <a:buFont typeface="Noto Symbol"/>
              <a:buChar char="●"/>
            </a:pPr>
            <a:r>
              <a:rPr b="1" lang="en-US">
                <a:solidFill>
                  <a:schemeClr val="dk2"/>
                </a:solidFill>
              </a:rPr>
              <a:t>Air pipe for pump</a:t>
            </a:r>
          </a:p>
          <a:p>
            <a:pPr lv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80000"/>
              <a:buFont typeface="Noto Symbol"/>
              <a:buChar char="●"/>
            </a:pPr>
            <a:r>
              <a:rPr b="1" lang="en-US">
                <a:solidFill>
                  <a:schemeClr val="dk2"/>
                </a:solidFill>
              </a:rPr>
              <a:t>Cable Management Options:</a:t>
            </a:r>
          </a:p>
          <a:p>
            <a:pPr lvl="1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72000"/>
              <a:buFont typeface="Noto Symbol"/>
              <a:buChar char="●"/>
            </a:pPr>
            <a:r>
              <a:rPr b="1" lang="en-US">
                <a:solidFill>
                  <a:schemeClr val="dk2"/>
                </a:solidFill>
              </a:rPr>
              <a:t>Cable Ties</a:t>
            </a:r>
          </a:p>
          <a:p>
            <a:pPr lvl="1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72000"/>
              <a:buFont typeface="Noto Symbol"/>
              <a:buChar char="●"/>
            </a:pPr>
            <a:r>
              <a:rPr b="1" lang="en-US">
                <a:solidFill>
                  <a:schemeClr val="dk2"/>
                </a:solidFill>
              </a:rPr>
              <a:t>Cable Mesh Sleeve</a:t>
            </a:r>
          </a:p>
          <a:p>
            <a:pPr lv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Noto Symbol"/>
              <a:buChar char="●"/>
            </a:pPr>
            <a:r>
              <a:t/>
            </a:r>
            <a:endParaRPr b="1">
              <a:solidFill>
                <a:schemeClr val="dk2"/>
              </a:solidFill>
            </a:endParaRPr>
          </a:p>
        </p:txBody>
      </p:sp>
      <p:pic>
        <p:nvPicPr>
          <p:cNvPr id="407" name="Shape 40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62575" y="1641612"/>
            <a:ext cx="4589974" cy="3574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Shape 413"/>
          <p:cNvSpPr txBox="1"/>
          <p:nvPr>
            <p:ph idx="12" type="sldNum"/>
          </p:nvPr>
        </p:nvSpPr>
        <p:spPr>
          <a:xfrm>
            <a:off x="10352539" y="295729"/>
            <a:ext cx="838198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baseline="0" i="0" lang="en-US" sz="2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</a:p>
        </p:txBody>
      </p:sp>
      <p:sp>
        <p:nvSpPr>
          <p:cNvPr id="414" name="Shape 414"/>
          <p:cNvSpPr txBox="1"/>
          <p:nvPr>
            <p:ph idx="1" type="body"/>
          </p:nvPr>
        </p:nvSpPr>
        <p:spPr>
          <a:xfrm>
            <a:off x="685304" y="1533162"/>
            <a:ext cx="4635632" cy="50057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63C3F"/>
              </a:buClr>
              <a:buSzPct val="80000"/>
              <a:buFont typeface="Noto Symbol"/>
              <a:buChar char="●"/>
            </a:pPr>
            <a:r>
              <a:rPr b="1" baseline="0" i="0" lang="en-US" sz="2000" u="none" cap="none" strike="noStrik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rPr>
              <a:t>Current Cash Flow:</a:t>
            </a:r>
          </a:p>
          <a:p>
            <a:pPr indent="-285750" lvl="1" marL="742950" marR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163C3F"/>
              </a:buClr>
              <a:buSzPct val="79999"/>
              <a:buFont typeface="Noto Symbol"/>
              <a:buChar char="●"/>
            </a:pPr>
            <a:r>
              <a:rPr b="1" baseline="0" i="0" lang="en-US" sz="1800" u="none" cap="none" strike="noStrik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rPr>
              <a:t>Expenditures:</a:t>
            </a:r>
          </a:p>
          <a:p>
            <a:pPr indent="-228600" lvl="2" marL="1143000" marR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163C3F"/>
              </a:buClr>
              <a:buSzPct val="80000"/>
              <a:buFont typeface="Noto Symbol"/>
              <a:buChar char="●"/>
            </a:pPr>
            <a:r>
              <a:rPr b="1" baseline="0" i="0" lang="en-US" sz="1600" u="none" cap="none" strike="noStrik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rPr>
              <a:t>CPVC components ($86.35)</a:t>
            </a:r>
          </a:p>
          <a:p>
            <a:pPr indent="-285750" lvl="1" marL="742950" marR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163C3F"/>
              </a:buClr>
              <a:buSzPct val="79999"/>
              <a:buFont typeface="Noto Symbol"/>
              <a:buChar char="●"/>
            </a:pPr>
            <a:r>
              <a:rPr b="1" baseline="0" i="0" lang="en-US" sz="1800" u="none" cap="none" strike="noStrik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rPr>
              <a:t>Income:</a:t>
            </a:r>
          </a:p>
          <a:p>
            <a:pPr indent="-228600" lvl="2" marL="1143000" marR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163C3F"/>
              </a:buClr>
              <a:buSzPct val="80000"/>
              <a:buFont typeface="Noto Symbol"/>
              <a:buChar char="●"/>
            </a:pPr>
            <a:r>
              <a:rPr b="1" baseline="0" i="0" lang="en-US" sz="1600" u="none" cap="none" strike="noStrik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rPr>
              <a:t>No Sponsors as of 1</a:t>
            </a:r>
            <a:r>
              <a:rPr b="1" lang="en-US">
                <a:solidFill>
                  <a:schemeClr val="dk2"/>
                </a:solidFill>
              </a:rPr>
              <a:t>2</a:t>
            </a:r>
            <a:r>
              <a:rPr b="1" baseline="0" i="0" lang="en-US" sz="1600" u="none" cap="none" strike="noStrik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rPr>
              <a:t>/</a:t>
            </a:r>
            <a:r>
              <a:rPr b="1" lang="en-US">
                <a:solidFill>
                  <a:schemeClr val="dk2"/>
                </a:solidFill>
              </a:rPr>
              <a:t>07</a:t>
            </a:r>
          </a:p>
        </p:txBody>
      </p:sp>
      <p:pic>
        <p:nvPicPr>
          <p:cNvPr id="415" name="Shape 4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210800" y="4889500"/>
            <a:ext cx="1917700" cy="191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Shape 4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866627" y="96440"/>
            <a:ext cx="3421410" cy="575815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Shape 417"/>
          <p:cNvSpPr txBox="1"/>
          <p:nvPr/>
        </p:nvSpPr>
        <p:spPr>
          <a:xfrm>
            <a:off x="95795" y="5771882"/>
            <a:ext cx="1449976" cy="103531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63C3F"/>
              </a:buClr>
              <a:buSzPct val="25000"/>
              <a:buFont typeface="Noto Symbol"/>
              <a:buNone/>
            </a:pPr>
            <a:r>
              <a:rPr b="1" baseline="0" i="0" lang="en-US" sz="1600" u="none" cap="none" strike="noStrik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rPr>
              <a:t>Victor</a:t>
            </a:r>
          </a:p>
        </p:txBody>
      </p:sp>
      <p:pic>
        <p:nvPicPr>
          <p:cNvPr id="418" name="Shape 4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7720445" y="3509637"/>
            <a:ext cx="6779974" cy="2751474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19" name="Shape 419"/>
          <p:cNvGraphicFramePr/>
          <p:nvPr/>
        </p:nvGraphicFramePr>
        <p:xfrm>
          <a:off x="4544650" y="2095637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{B0DF8FDB-92D0-47FA-93FC-1FB168832067}</a:tableStyleId>
              </a:tblPr>
              <a:tblGrid>
                <a:gridCol w="2833075"/>
                <a:gridCol w="2833075"/>
              </a:tblGrid>
              <a:tr h="356750">
                <a:tc>
                  <a:txBody>
                    <a:bodyPr>
                      <a:noAutofit/>
                    </a:bodyPr>
                    <a:lstStyle/>
                    <a:p>
                      <a:pPr indent="0" lvl="0" marL="88900" marR="8890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-US"/>
                        <a:t>Expenditure</a:t>
                      </a: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88900" marR="8890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-US"/>
                        <a:t>Cost</a:t>
                      </a: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56750">
                <a:tc>
                  <a:txBody>
                    <a:bodyPr>
                      <a:noAutofit/>
                    </a:bodyPr>
                    <a:lstStyle/>
                    <a:p>
                      <a:pPr indent="0" lvl="0" marL="88900" marR="8890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200"/>
                        <a:t>PVC Frame</a:t>
                      </a: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88900" marR="8890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200"/>
                        <a:t>$200</a:t>
                      </a: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56750">
                <a:tc>
                  <a:txBody>
                    <a:bodyPr>
                      <a:noAutofit/>
                    </a:bodyPr>
                    <a:lstStyle/>
                    <a:p>
                      <a:pPr indent="0" lvl="0" marL="88900" marR="8890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200"/>
                        <a:t>Propulsion System</a:t>
                      </a: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88900" marR="8890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200"/>
                        <a:t>$750</a:t>
                      </a: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56750">
                <a:tc>
                  <a:txBody>
                    <a:bodyPr>
                      <a:noAutofit/>
                    </a:bodyPr>
                    <a:lstStyle/>
                    <a:p>
                      <a:pPr indent="0" lvl="0" marL="88900" marR="8890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200"/>
                        <a:t>Buoyancy</a:t>
                      </a: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88900" marR="8890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200"/>
                        <a:t>$</a:t>
                      </a: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56750">
                <a:tc>
                  <a:txBody>
                    <a:bodyPr>
                      <a:noAutofit/>
                    </a:bodyPr>
                    <a:lstStyle/>
                    <a:p>
                      <a:pPr indent="0" lvl="0" marL="88900" marR="8890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200"/>
                        <a:t>Control System</a:t>
                      </a: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88900" marR="8890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200"/>
                        <a:t>$</a:t>
                      </a: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56750">
                <a:tc>
                  <a:txBody>
                    <a:bodyPr>
                      <a:noAutofit/>
                    </a:bodyPr>
                    <a:lstStyle/>
                    <a:p>
                      <a:pPr indent="0" lvl="0" marL="88900" marR="8890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200"/>
                        <a:t>Arm System</a:t>
                      </a: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88900" marR="8890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200"/>
                        <a:t>$250</a:t>
                      </a: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56750">
                <a:tc>
                  <a:txBody>
                    <a:bodyPr>
                      <a:noAutofit/>
                    </a:bodyPr>
                    <a:lstStyle/>
                    <a:p>
                      <a:pPr indent="0" lvl="0" marL="88900" marR="8890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200"/>
                        <a:t>Tether Management System</a:t>
                      </a: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88900" marR="8890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200"/>
                        <a:t>$300</a:t>
                      </a: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56750">
                <a:tc>
                  <a:txBody>
                    <a:bodyPr>
                      <a:noAutofit/>
                    </a:bodyPr>
                    <a:lstStyle/>
                    <a:p>
                      <a:pPr indent="0" lvl="0" marL="88900" marR="8890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200"/>
                        <a:t>Competition Entry Fee</a:t>
                      </a: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88900" marR="8890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200"/>
                        <a:t>$150</a:t>
                      </a: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56750">
                <a:tc>
                  <a:txBody>
                    <a:bodyPr>
                      <a:noAutofit/>
                    </a:bodyPr>
                    <a:lstStyle/>
                    <a:p>
                      <a:pPr indent="0" lvl="0" marL="88900" marR="8890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-US" sz="1200"/>
                        <a:t>Total Cost</a:t>
                      </a: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88900" marR="8890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200"/>
                        <a:t>$</a:t>
                      </a: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</a:tbl>
          </a:graphicData>
        </a:graphic>
      </p:graphicFrame>
      <p:sp>
        <p:nvSpPr>
          <p:cNvPr id="420" name="Shape 420"/>
          <p:cNvSpPr txBox="1"/>
          <p:nvPr/>
        </p:nvSpPr>
        <p:spPr>
          <a:xfrm>
            <a:off x="5877725" y="1328097"/>
            <a:ext cx="3000000" cy="89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-US" sz="1800"/>
              <a:t>Estimated Project Budget</a:t>
            </a:r>
          </a:p>
        </p:txBody>
      </p:sp>
      <p:sp>
        <p:nvSpPr>
          <p:cNvPr id="421" name="Shape 421"/>
          <p:cNvSpPr txBox="1"/>
          <p:nvPr>
            <p:ph type="title"/>
          </p:nvPr>
        </p:nvSpPr>
        <p:spPr>
          <a:xfrm>
            <a:off x="646110" y="452718"/>
            <a:ext cx="9404700" cy="14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163C3F"/>
              </a:buClr>
              <a:buSzPct val="25000"/>
              <a:buFont typeface="Questrial"/>
              <a:buNone/>
            </a:pPr>
            <a:r>
              <a:rPr b="1" baseline="0" i="0" lang="en-US" sz="4200" u="none" cap="none" strike="noStrike">
                <a:solidFill>
                  <a:srgbClr val="163C3F"/>
                </a:solidFill>
                <a:latin typeface="Questrial"/>
                <a:ea typeface="Questrial"/>
                <a:cs typeface="Questrial"/>
                <a:sym typeface="Questrial"/>
              </a:rPr>
              <a:t>Updated Project Budget</a:t>
            </a:r>
          </a:p>
        </p:txBody>
      </p:sp>
    </p:spTree>
  </p:cSld>
  <p:clrMapOvr>
    <a:masterClrMapping/>
  </p:clrMapOvr>
  <p:transition spd="slow">
    <p:cut/>
  </p:transition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Shape 426"/>
          <p:cNvSpPr txBox="1"/>
          <p:nvPr>
            <p:ph idx="12" type="sldNum"/>
          </p:nvPr>
        </p:nvSpPr>
        <p:spPr>
          <a:xfrm>
            <a:off x="10352539" y="295729"/>
            <a:ext cx="838198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baseline="0" i="0" lang="en-US" sz="2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</a:p>
        </p:txBody>
      </p:sp>
      <p:sp>
        <p:nvSpPr>
          <p:cNvPr id="427" name="Shape 427"/>
          <p:cNvSpPr txBox="1"/>
          <p:nvPr>
            <p:ph type="title"/>
          </p:nvPr>
        </p:nvSpPr>
        <p:spPr>
          <a:xfrm>
            <a:off x="646110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163C3F"/>
              </a:buClr>
              <a:buSzPct val="25000"/>
              <a:buFont typeface="Questrial"/>
              <a:buNone/>
            </a:pPr>
            <a:r>
              <a:rPr b="1" baseline="0" i="0" lang="en-US" sz="4200" u="none" cap="none" strike="noStrike">
                <a:solidFill>
                  <a:srgbClr val="163C3F"/>
                </a:solidFill>
                <a:latin typeface="Questrial"/>
                <a:ea typeface="Questrial"/>
                <a:cs typeface="Questrial"/>
                <a:sym typeface="Questrial"/>
              </a:rPr>
              <a:t>Updated Gantt Chart</a:t>
            </a:r>
          </a:p>
        </p:txBody>
      </p:sp>
      <p:pic>
        <p:nvPicPr>
          <p:cNvPr id="428" name="Shape 4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10800" y="4889500"/>
            <a:ext cx="1917700" cy="191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Shape 4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6627" y="96440"/>
            <a:ext cx="3421410" cy="575815"/>
          </a:xfrm>
          <a:prstGeom prst="rect">
            <a:avLst/>
          </a:prstGeom>
          <a:noFill/>
          <a:ln>
            <a:noFill/>
          </a:ln>
        </p:spPr>
      </p:pic>
      <p:sp>
        <p:nvSpPr>
          <p:cNvPr id="430" name="Shape 430"/>
          <p:cNvSpPr txBox="1"/>
          <p:nvPr/>
        </p:nvSpPr>
        <p:spPr>
          <a:xfrm>
            <a:off x="95795" y="5771882"/>
            <a:ext cx="1449976" cy="103531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63C3F"/>
              </a:buClr>
              <a:buSzPct val="25000"/>
              <a:buFont typeface="Noto Symbol"/>
              <a:buNone/>
            </a:pPr>
            <a:r>
              <a:rPr b="1" baseline="0" i="0" lang="en-US" sz="1600" u="none" cap="none" strike="noStrik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rPr>
              <a:t>Gustav</a:t>
            </a:r>
          </a:p>
        </p:txBody>
      </p:sp>
      <p:pic>
        <p:nvPicPr>
          <p:cNvPr id="431" name="Shape 4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30642" y="5105330"/>
            <a:ext cx="8067674" cy="333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Shape 4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2875" y="1540887"/>
            <a:ext cx="10229850" cy="3514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Shape 437"/>
          <p:cNvSpPr txBox="1"/>
          <p:nvPr>
            <p:ph type="title"/>
          </p:nvPr>
        </p:nvSpPr>
        <p:spPr>
          <a:xfrm>
            <a:off x="646110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2"/>
              </a:buClr>
              <a:buSzPct val="25000"/>
              <a:buFont typeface="Questrial"/>
              <a:buNone/>
            </a:pPr>
            <a:r>
              <a:rPr b="1" baseline="0" i="0" lang="en-US" sz="4200" u="none" cap="none" strike="noStrik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rPr>
              <a:t>Thank You for Listening!</a:t>
            </a:r>
          </a:p>
        </p:txBody>
      </p:sp>
      <p:sp>
        <p:nvSpPr>
          <p:cNvPr id="438" name="Shape 438"/>
          <p:cNvSpPr txBox="1"/>
          <p:nvPr>
            <p:ph idx="12" type="sldNum"/>
          </p:nvPr>
        </p:nvSpPr>
        <p:spPr>
          <a:xfrm>
            <a:off x="10352539" y="295729"/>
            <a:ext cx="838198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baseline="0" i="0" lang="en-US" sz="2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</a:p>
        </p:txBody>
      </p:sp>
      <p:pic>
        <p:nvPicPr>
          <p:cNvPr id="439" name="Shape 4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6627" y="96440"/>
            <a:ext cx="3421410" cy="57581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Shape 4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210800" y="4889500"/>
            <a:ext cx="1917700" cy="191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" name="Shape 4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70375" y="1969300"/>
            <a:ext cx="3524250" cy="3600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 txBox="1"/>
          <p:nvPr>
            <p:ph type="title"/>
          </p:nvPr>
        </p:nvSpPr>
        <p:spPr>
          <a:xfrm>
            <a:off x="646110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163C3F"/>
              </a:buClr>
              <a:buSzPct val="25000"/>
              <a:buFont typeface="Questrial"/>
              <a:buNone/>
            </a:pPr>
            <a:r>
              <a:rPr b="1" baseline="0" i="0" lang="en-US" sz="4200" u="none" cap="none" strike="noStrike">
                <a:solidFill>
                  <a:srgbClr val="163C3F"/>
                </a:solidFill>
                <a:latin typeface="Questrial"/>
                <a:ea typeface="Questrial"/>
                <a:cs typeface="Questrial"/>
                <a:sym typeface="Questrial"/>
              </a:rPr>
              <a:t>ROV Presentation Outline</a:t>
            </a:r>
          </a:p>
        </p:txBody>
      </p:sp>
      <p:sp>
        <p:nvSpPr>
          <p:cNvPr id="176" name="Shape 176"/>
          <p:cNvSpPr txBox="1"/>
          <p:nvPr>
            <p:ph idx="1" type="body"/>
          </p:nvPr>
        </p:nvSpPr>
        <p:spPr>
          <a:xfrm>
            <a:off x="499625" y="1853250"/>
            <a:ext cx="4540199" cy="43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163C3F"/>
              </a:buClr>
              <a:buSzPct val="80000"/>
              <a:buFont typeface="Noto Symbol"/>
              <a:buChar char="●"/>
            </a:pPr>
            <a:r>
              <a:rPr b="1" baseline="0" i="0" lang="en-US" sz="2400" u="none" cap="none" strike="noStrik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rPr>
              <a:t>Team Objectives</a:t>
            </a:r>
          </a:p>
          <a:p>
            <a:pPr indent="-342900" lvl="0" marL="342900" marR="0" rtl="0" algn="l">
              <a:spcBef>
                <a:spcPts val="1000"/>
              </a:spcBef>
              <a:spcAft>
                <a:spcPts val="0"/>
              </a:spcAft>
              <a:buClr>
                <a:srgbClr val="163C3F"/>
              </a:buClr>
              <a:buSzPct val="80000"/>
              <a:buFont typeface="Noto Symbol"/>
              <a:buChar char="●"/>
            </a:pPr>
            <a:r>
              <a:rPr b="1" baseline="0" i="0" lang="en-US" sz="2400" u="none" cap="none" strike="noStrik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rPr>
              <a:t>2016 MATE Competitio</a:t>
            </a:r>
            <a:r>
              <a:rPr b="1" lang="en-US" sz="2400">
                <a:solidFill>
                  <a:schemeClr val="dk2"/>
                </a:solidFill>
              </a:rPr>
              <a:t>n</a:t>
            </a:r>
          </a:p>
          <a:p>
            <a:pPr indent="-373380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Noto Symbol"/>
              <a:buChar char="●"/>
            </a:pPr>
            <a:r>
              <a:rPr b="1" lang="en-US" sz="2400">
                <a:solidFill>
                  <a:schemeClr val="dk2"/>
                </a:solidFill>
              </a:rPr>
              <a:t>CFD Analysis Frame 1</a:t>
            </a:r>
          </a:p>
          <a:p>
            <a:pPr indent="-373380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Noto Symbol"/>
              <a:buChar char="●"/>
            </a:pPr>
            <a:r>
              <a:rPr b="1" lang="en-US" sz="2400">
                <a:solidFill>
                  <a:schemeClr val="dk2"/>
                </a:solidFill>
              </a:rPr>
              <a:t>CFD Analysis Frame 2</a:t>
            </a:r>
          </a:p>
          <a:p>
            <a:pPr indent="-373380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Noto Symbol"/>
              <a:buChar char="●"/>
            </a:pPr>
            <a:r>
              <a:rPr b="1" lang="en-US" sz="2400">
                <a:solidFill>
                  <a:schemeClr val="dk2"/>
                </a:solidFill>
              </a:rPr>
              <a:t>Frame Selection</a:t>
            </a:r>
          </a:p>
          <a:p>
            <a:pPr indent="-373380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Noto Symbol"/>
              <a:buChar char="●"/>
            </a:pPr>
            <a:r>
              <a:rPr b="1" lang="en-US" sz="2400">
                <a:solidFill>
                  <a:schemeClr val="dk2"/>
                </a:solidFill>
              </a:rPr>
              <a:t>Frame Updates</a:t>
            </a:r>
          </a:p>
          <a:p>
            <a:pPr indent="-342900" lvl="0" marL="342900" marR="0" rtl="0" algn="l">
              <a:spcBef>
                <a:spcPts val="1000"/>
              </a:spcBef>
              <a:spcAft>
                <a:spcPts val="0"/>
              </a:spcAft>
              <a:buClr>
                <a:srgbClr val="163C3F"/>
              </a:buClr>
              <a:buSzPct val="80000"/>
              <a:buFont typeface="Noto Symbol"/>
              <a:buChar char="●"/>
            </a:pPr>
            <a:r>
              <a:rPr b="1" baseline="0" i="0" lang="en-US" sz="2400" u="none" cap="none" strike="noStrik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rPr>
              <a:t>Control System</a:t>
            </a:r>
          </a:p>
        </p:txBody>
      </p:sp>
      <p:sp>
        <p:nvSpPr>
          <p:cNvPr id="177" name="Shape 177"/>
          <p:cNvSpPr txBox="1"/>
          <p:nvPr>
            <p:ph idx="12" type="sldNum"/>
          </p:nvPr>
        </p:nvSpPr>
        <p:spPr>
          <a:xfrm>
            <a:off x="10352539" y="295729"/>
            <a:ext cx="838198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baseline="0" i="0" lang="en-US" sz="2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</a:p>
        </p:txBody>
      </p:sp>
      <p:pic>
        <p:nvPicPr>
          <p:cNvPr id="178" name="Shape 1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6627" y="96440"/>
            <a:ext cx="3421410" cy="5758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Shape 17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210800" y="4889500"/>
            <a:ext cx="1917700" cy="191770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Shape 180"/>
          <p:cNvSpPr txBox="1"/>
          <p:nvPr/>
        </p:nvSpPr>
        <p:spPr>
          <a:xfrm>
            <a:off x="95795" y="5771882"/>
            <a:ext cx="2220685" cy="103531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63C3F"/>
              </a:buClr>
              <a:buSzPct val="25000"/>
              <a:buFont typeface="Noto Symbol"/>
              <a:buNone/>
            </a:pPr>
            <a:r>
              <a:rPr b="1" baseline="0" i="0" lang="en-US" sz="1600" u="none" cap="none" strike="noStrik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rPr>
              <a:t>Olly</a:t>
            </a:r>
          </a:p>
        </p:txBody>
      </p:sp>
      <p:sp>
        <p:nvSpPr>
          <p:cNvPr id="181" name="Shape 181"/>
          <p:cNvSpPr txBox="1"/>
          <p:nvPr>
            <p:ph idx="2" type="body"/>
          </p:nvPr>
        </p:nvSpPr>
        <p:spPr>
          <a:xfrm>
            <a:off x="5870900" y="1949150"/>
            <a:ext cx="4540199" cy="43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342900" lvl="0" marL="342900" marR="0" rtl="0" algn="l">
              <a:spcBef>
                <a:spcPts val="1000"/>
              </a:spcBef>
              <a:spcAft>
                <a:spcPts val="0"/>
              </a:spcAft>
              <a:buClr>
                <a:srgbClr val="163C3F"/>
              </a:buClr>
              <a:buSzPct val="80000"/>
              <a:buFont typeface="Noto Symbol"/>
              <a:buChar char="●"/>
            </a:pPr>
            <a:r>
              <a:rPr b="1" baseline="0" i="0" lang="en-US" sz="2400" u="none" cap="none" strike="noStrik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rPr>
              <a:t>Arm Update</a:t>
            </a:r>
          </a:p>
          <a:p>
            <a:pPr indent="-373380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Noto Symbol"/>
              <a:buChar char="●"/>
            </a:pPr>
            <a:r>
              <a:rPr b="1" lang="en-US" sz="2400">
                <a:solidFill>
                  <a:schemeClr val="dk2"/>
                </a:solidFill>
              </a:rPr>
              <a:t>Tether Management System</a:t>
            </a:r>
          </a:p>
          <a:p>
            <a:pPr indent="-373380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Noto Symbol"/>
              <a:buChar char="●"/>
            </a:pPr>
            <a:r>
              <a:rPr b="1" lang="en-US" sz="2400">
                <a:solidFill>
                  <a:schemeClr val="dk2"/>
                </a:solidFill>
              </a:rPr>
              <a:t>Tether Design</a:t>
            </a:r>
          </a:p>
          <a:p>
            <a:pPr indent="-342900" lvl="0" marL="342900" marR="0" rtl="0" algn="l">
              <a:spcBef>
                <a:spcPts val="1000"/>
              </a:spcBef>
              <a:spcAft>
                <a:spcPts val="0"/>
              </a:spcAft>
              <a:buClr>
                <a:srgbClr val="163C3F"/>
              </a:buClr>
              <a:buSzPct val="80000"/>
              <a:buFont typeface="Noto Symbol"/>
              <a:buChar char="●"/>
            </a:pPr>
            <a:r>
              <a:rPr b="1" baseline="0" i="0" lang="en-US" sz="2400" u="none" cap="none" strike="noStrik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rPr>
              <a:t>Updated Project Budget</a:t>
            </a:r>
          </a:p>
          <a:p>
            <a:pPr indent="-342900" lvl="0" marL="342900" marR="0" rtl="0" algn="l">
              <a:spcBef>
                <a:spcPts val="1000"/>
              </a:spcBef>
              <a:spcAft>
                <a:spcPts val="0"/>
              </a:spcAft>
              <a:buClr>
                <a:srgbClr val="163C3F"/>
              </a:buClr>
              <a:buSzPct val="80000"/>
              <a:buFont typeface="Noto Symbol"/>
              <a:buChar char="●"/>
            </a:pPr>
            <a:r>
              <a:rPr b="1" baseline="0" i="0" lang="en-US" sz="2400" u="none" cap="none" strike="noStrik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rPr>
              <a:t>Updated Gantt Chart</a:t>
            </a:r>
          </a:p>
        </p:txBody>
      </p:sp>
    </p:spTree>
  </p:cSld>
  <p:clrMapOvr>
    <a:masterClrMapping/>
  </p:clrMapOvr>
  <p:transition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 txBox="1"/>
          <p:nvPr>
            <p:ph type="title"/>
          </p:nvPr>
        </p:nvSpPr>
        <p:spPr>
          <a:xfrm>
            <a:off x="646110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163C3F"/>
              </a:buClr>
              <a:buSzPct val="25000"/>
              <a:buFont typeface="Questrial"/>
              <a:buNone/>
            </a:pPr>
            <a:r>
              <a:rPr b="1" baseline="0" i="0" lang="en-US" sz="4200" u="none" cap="none" strike="noStrike">
                <a:solidFill>
                  <a:srgbClr val="163C3F"/>
                </a:solidFill>
                <a:latin typeface="Questrial"/>
                <a:ea typeface="Questrial"/>
                <a:cs typeface="Questrial"/>
                <a:sym typeface="Questrial"/>
              </a:rPr>
              <a:t>Team Objective</a:t>
            </a:r>
          </a:p>
        </p:txBody>
      </p:sp>
      <p:sp>
        <p:nvSpPr>
          <p:cNvPr id="188" name="Shape 188"/>
          <p:cNvSpPr txBox="1"/>
          <p:nvPr>
            <p:ph idx="12" type="sldNum"/>
          </p:nvPr>
        </p:nvSpPr>
        <p:spPr>
          <a:xfrm>
            <a:off x="10352539" y="295729"/>
            <a:ext cx="838198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baseline="0" i="0" lang="en-US" sz="2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</a:p>
        </p:txBody>
      </p:sp>
      <p:sp>
        <p:nvSpPr>
          <p:cNvPr id="189" name="Shape 189"/>
          <p:cNvSpPr txBox="1"/>
          <p:nvPr>
            <p:ph idx="1" type="body"/>
          </p:nvPr>
        </p:nvSpPr>
        <p:spPr>
          <a:xfrm>
            <a:off x="685304" y="1283787"/>
            <a:ext cx="6873734" cy="49080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-285750" lvl="1" marL="74295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163C3F"/>
              </a:buClr>
              <a:buSzPct val="80000"/>
              <a:buFont typeface="Noto Symbol"/>
              <a:buChar char="●"/>
            </a:pPr>
            <a:r>
              <a:rPr b="1" baseline="0" i="0" lang="en-US" sz="2000" u="none" cap="none" strike="noStrik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rPr>
              <a:t>Team HydroBurst’s primary objective is to design, test, and construct an underwater remotely operated vehicle (ROV) to compete in the 2016 National and International MATE Competitions.</a:t>
            </a:r>
          </a:p>
        </p:txBody>
      </p:sp>
      <p:pic>
        <p:nvPicPr>
          <p:cNvPr id="190" name="Shape 19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10800" y="4889500"/>
            <a:ext cx="1917700" cy="191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Shape 19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6627" y="96440"/>
            <a:ext cx="3421410" cy="575815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Shape 192"/>
          <p:cNvSpPr txBox="1"/>
          <p:nvPr/>
        </p:nvSpPr>
        <p:spPr>
          <a:xfrm>
            <a:off x="95795" y="5771882"/>
            <a:ext cx="2220685" cy="103531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63C3F"/>
              </a:buClr>
              <a:buSzPct val="25000"/>
              <a:buFont typeface="Noto Symbol"/>
              <a:buNone/>
            </a:pPr>
            <a:r>
              <a:rPr b="1" baseline="0" i="0" lang="en-US" sz="1600" u="none" cap="none" strike="noStrik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rPr>
              <a:t>Olly</a:t>
            </a:r>
          </a:p>
        </p:txBody>
      </p:sp>
      <p:pic>
        <p:nvPicPr>
          <p:cNvPr id="193" name="Shape 19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706293" y="2634760"/>
            <a:ext cx="3619500" cy="59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 txBox="1"/>
          <p:nvPr>
            <p:ph type="title"/>
          </p:nvPr>
        </p:nvSpPr>
        <p:spPr>
          <a:xfrm>
            <a:off x="646110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163C3F"/>
              </a:buClr>
              <a:buSzPct val="25000"/>
              <a:buFont typeface="Questrial"/>
              <a:buNone/>
            </a:pPr>
            <a:r>
              <a:rPr b="1" baseline="0" i="0" lang="en-US" sz="4200" u="none" cap="none" strike="noStrike">
                <a:solidFill>
                  <a:srgbClr val="163C3F"/>
                </a:solidFill>
                <a:latin typeface="Questrial"/>
                <a:ea typeface="Questrial"/>
                <a:cs typeface="Questrial"/>
                <a:sym typeface="Questrial"/>
              </a:rPr>
              <a:t>		2016 MATE Competition</a:t>
            </a:r>
          </a:p>
        </p:txBody>
      </p:sp>
      <p:sp>
        <p:nvSpPr>
          <p:cNvPr id="200" name="Shape 200"/>
          <p:cNvSpPr txBox="1"/>
          <p:nvPr>
            <p:ph idx="12" type="sldNum"/>
          </p:nvPr>
        </p:nvSpPr>
        <p:spPr>
          <a:xfrm>
            <a:off x="10352539" y="295729"/>
            <a:ext cx="838198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baseline="0" i="0" lang="en-US" sz="2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</a:p>
        </p:txBody>
      </p:sp>
      <p:sp>
        <p:nvSpPr>
          <p:cNvPr id="201" name="Shape 201"/>
          <p:cNvSpPr txBox="1"/>
          <p:nvPr>
            <p:ph idx="1" type="body"/>
          </p:nvPr>
        </p:nvSpPr>
        <p:spPr>
          <a:xfrm>
            <a:off x="354229" y="1255412"/>
            <a:ext cx="6873599" cy="490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63C3F"/>
              </a:buClr>
              <a:buSzPct val="80000"/>
              <a:buFont typeface="Noto Symbol"/>
              <a:buChar char="●"/>
            </a:pPr>
            <a:r>
              <a:rPr b="1" baseline="0" i="0" lang="en-US" sz="2000" u="none" cap="none" strike="noStrik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rPr>
              <a:t>Outer Space: Mission Europa</a:t>
            </a:r>
          </a:p>
          <a:p>
            <a:pPr indent="-285750" lvl="1" marL="742950" marR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163C3F"/>
              </a:buClr>
              <a:buSzPct val="79999"/>
              <a:buFont typeface="Noto Symbol"/>
              <a:buChar char="●"/>
            </a:pPr>
            <a:r>
              <a:rPr b="1" baseline="0" i="0" lang="en-US" sz="1800" u="none" cap="none" strike="noStrik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rPr>
              <a:t>Measure thickness of ice </a:t>
            </a:r>
          </a:p>
          <a:p>
            <a:pPr indent="-285750" lvl="1" marL="742950" marR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163C3F"/>
              </a:buClr>
              <a:buSzPct val="79999"/>
              <a:buFont typeface="Noto Symbol"/>
              <a:buChar char="●"/>
            </a:pPr>
            <a:r>
              <a:rPr b="1" baseline="0" i="0" lang="en-US" sz="1800" u="none" cap="none" strike="noStrik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rPr>
              <a:t>Measure total depth</a:t>
            </a:r>
          </a:p>
          <a:p>
            <a:pPr indent="-285750" lvl="1" marL="742950" marR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163C3F"/>
              </a:buClr>
              <a:buSzPct val="79999"/>
              <a:buFont typeface="Noto Symbol"/>
              <a:buChar char="●"/>
            </a:pPr>
            <a:r>
              <a:rPr b="1" baseline="0" i="0" lang="en-US" sz="1800" u="none" cap="none" strike="noStrik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rPr>
              <a:t>Measure temp of thermal vents</a:t>
            </a:r>
          </a:p>
          <a:p>
            <a:pPr indent="-285750" lvl="1" marL="742950" marR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163C3F"/>
              </a:buClr>
              <a:buSzPct val="79999"/>
              <a:buFont typeface="Noto Symbol"/>
              <a:buChar char="●"/>
            </a:pPr>
            <a:r>
              <a:rPr b="1" baseline="0" i="0" lang="en-US" sz="1800" u="none" cap="none" strike="noStrik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rPr>
              <a:t>Retrieve and connect ESP cable</a:t>
            </a:r>
          </a:p>
          <a:p>
            <a:pPr indent="-194309" lvl="1" marL="742950" marR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163C3F"/>
              </a:buClr>
              <a:buFont typeface="Noto Symbol"/>
              <a:buNone/>
            </a:pPr>
            <a:r>
              <a:t/>
            </a:r>
            <a:endParaRPr b="1" baseline="0" i="0" sz="1800" u="none" cap="none" strike="noStrike">
              <a:solidFill>
                <a:schemeClr val="dk2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pic>
        <p:nvPicPr>
          <p:cNvPr id="202" name="Shape 20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10800" y="4889500"/>
            <a:ext cx="1917700" cy="191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Shape 20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6627" y="96440"/>
            <a:ext cx="3421410" cy="575815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Shape 204"/>
          <p:cNvSpPr txBox="1"/>
          <p:nvPr/>
        </p:nvSpPr>
        <p:spPr>
          <a:xfrm>
            <a:off x="95795" y="5771882"/>
            <a:ext cx="2220685" cy="103531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63C3F"/>
              </a:buClr>
              <a:buSzPct val="25000"/>
              <a:buFont typeface="Noto Symbol"/>
              <a:buNone/>
            </a:pPr>
            <a:r>
              <a:rPr b="1" baseline="0" i="0" lang="en-US" sz="1600" u="none" cap="none" strike="noStrik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rPr>
              <a:t>David</a:t>
            </a:r>
          </a:p>
        </p:txBody>
      </p:sp>
      <p:pic>
        <p:nvPicPr>
          <p:cNvPr id="205" name="Shape 20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66256" y="201472"/>
            <a:ext cx="1561241" cy="144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/>
          <p:nvPr>
            <p:ph idx="12" type="sldNum"/>
          </p:nvPr>
        </p:nvSpPr>
        <p:spPr>
          <a:xfrm>
            <a:off x="10352539" y="295729"/>
            <a:ext cx="838198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baseline="0" i="0" lang="en-US" sz="2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</a:p>
        </p:txBody>
      </p:sp>
      <p:sp>
        <p:nvSpPr>
          <p:cNvPr id="211" name="Shape 211"/>
          <p:cNvSpPr txBox="1"/>
          <p:nvPr>
            <p:ph type="title"/>
          </p:nvPr>
        </p:nvSpPr>
        <p:spPr>
          <a:xfrm>
            <a:off x="646110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163C3F"/>
              </a:buClr>
              <a:buSzPct val="25000"/>
              <a:buFont typeface="Questrial"/>
              <a:buNone/>
            </a:pPr>
            <a:r>
              <a:rPr b="1" lang="en-US">
                <a:solidFill>
                  <a:srgbClr val="163C3F"/>
                </a:solidFill>
              </a:rPr>
              <a:t>CFD Analysis Frame 1</a:t>
            </a:r>
          </a:p>
        </p:txBody>
      </p:sp>
      <p:sp>
        <p:nvSpPr>
          <p:cNvPr id="212" name="Shape 212"/>
          <p:cNvSpPr txBox="1"/>
          <p:nvPr>
            <p:ph idx="1" type="body"/>
          </p:nvPr>
        </p:nvSpPr>
        <p:spPr>
          <a:xfrm>
            <a:off x="1067162" y="1904975"/>
            <a:ext cx="4396199" cy="576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86D1D8"/>
              </a:buClr>
              <a:buSzPct val="25000"/>
              <a:buFont typeface="Noto Symbol"/>
              <a:buNone/>
            </a:pPr>
            <a:r>
              <a:rPr b="1" baseline="0" i="0" lang="en-US" sz="2400" u="none" cap="none" strike="noStrike">
                <a:solidFill>
                  <a:srgbClr val="163C3F"/>
                </a:solidFill>
                <a:latin typeface="Questrial"/>
                <a:ea typeface="Questrial"/>
                <a:cs typeface="Questrial"/>
                <a:sym typeface="Questrial"/>
              </a:rPr>
              <a:t>Displacement (in)</a:t>
            </a:r>
          </a:p>
        </p:txBody>
      </p:sp>
      <p:sp>
        <p:nvSpPr>
          <p:cNvPr id="213" name="Shape 213"/>
          <p:cNvSpPr txBox="1"/>
          <p:nvPr>
            <p:ph idx="2" type="body"/>
          </p:nvPr>
        </p:nvSpPr>
        <p:spPr>
          <a:xfrm>
            <a:off x="5654494" y="1905000"/>
            <a:ext cx="4396339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86D1D8"/>
              </a:buClr>
              <a:buSzPct val="25000"/>
              <a:buFont typeface="Noto Symbol"/>
              <a:buNone/>
            </a:pPr>
            <a:r>
              <a:rPr b="1" baseline="0" i="0" lang="en-US" sz="2400" u="none" cap="none" strike="noStrike">
                <a:solidFill>
                  <a:srgbClr val="163C3F"/>
                </a:solidFill>
                <a:latin typeface="Questrial"/>
                <a:ea typeface="Questrial"/>
                <a:cs typeface="Questrial"/>
                <a:sym typeface="Questrial"/>
              </a:rPr>
              <a:t>Von Mises Stress (psi)</a:t>
            </a:r>
          </a:p>
        </p:txBody>
      </p:sp>
      <p:pic>
        <p:nvPicPr>
          <p:cNvPr id="214" name="Shape 2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10800" y="4889500"/>
            <a:ext cx="1917700" cy="191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Shape 2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6627" y="96440"/>
            <a:ext cx="3421410" cy="575815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Shape 216"/>
          <p:cNvSpPr txBox="1"/>
          <p:nvPr/>
        </p:nvSpPr>
        <p:spPr>
          <a:xfrm>
            <a:off x="95795" y="5771882"/>
            <a:ext cx="1449976" cy="103531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63C3F"/>
              </a:buClr>
              <a:buSzPct val="25000"/>
              <a:buFont typeface="Noto Symbol"/>
              <a:buNone/>
            </a:pPr>
            <a:r>
              <a:rPr b="1" baseline="0" i="0" lang="en-US" sz="1600" u="none" cap="none" strike="noStrik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rPr>
              <a:t>Juan</a:t>
            </a:r>
          </a:p>
        </p:txBody>
      </p:sp>
    </p:spTree>
  </p:cSld>
  <p:clrMapOvr>
    <a:masterClrMapping/>
  </p:clrMapOvr>
  <p:transition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 txBox="1"/>
          <p:nvPr>
            <p:ph idx="12" type="sldNum"/>
          </p:nvPr>
        </p:nvSpPr>
        <p:spPr>
          <a:xfrm>
            <a:off x="10352539" y="295729"/>
            <a:ext cx="838198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baseline="0" i="0" lang="en-US" sz="2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</a:p>
        </p:txBody>
      </p:sp>
      <p:sp>
        <p:nvSpPr>
          <p:cNvPr id="222" name="Shape 222"/>
          <p:cNvSpPr txBox="1"/>
          <p:nvPr>
            <p:ph type="title"/>
          </p:nvPr>
        </p:nvSpPr>
        <p:spPr>
          <a:xfrm>
            <a:off x="646110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163C3F"/>
              </a:buClr>
              <a:buSzPct val="25000"/>
              <a:buFont typeface="Questrial"/>
              <a:buNone/>
            </a:pPr>
            <a:r>
              <a:rPr b="1" lang="en-US">
                <a:solidFill>
                  <a:srgbClr val="163C3F"/>
                </a:solidFill>
              </a:rPr>
              <a:t>CFD Analysis</a:t>
            </a:r>
            <a:r>
              <a:rPr b="1" baseline="0" i="0" lang="en-US" sz="4200" u="none" cap="none" strike="noStrike">
                <a:solidFill>
                  <a:srgbClr val="163C3F"/>
                </a:solidFill>
                <a:latin typeface="Questrial"/>
                <a:ea typeface="Questrial"/>
                <a:cs typeface="Questrial"/>
                <a:sym typeface="Questrial"/>
              </a:rPr>
              <a:t> Frame 2</a:t>
            </a:r>
          </a:p>
        </p:txBody>
      </p:sp>
      <p:sp>
        <p:nvSpPr>
          <p:cNvPr id="223" name="Shape 223"/>
          <p:cNvSpPr txBox="1"/>
          <p:nvPr>
            <p:ph idx="1" type="body"/>
          </p:nvPr>
        </p:nvSpPr>
        <p:spPr>
          <a:xfrm>
            <a:off x="1103312" y="1905000"/>
            <a:ext cx="4396337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86D1D8"/>
              </a:buClr>
              <a:buSzPct val="25000"/>
              <a:buFont typeface="Noto Symbol"/>
              <a:buNone/>
            </a:pPr>
            <a:r>
              <a:rPr b="1" baseline="0" i="0" lang="en-US" sz="2400" u="none" cap="none" strike="noStrike">
                <a:solidFill>
                  <a:srgbClr val="163C3F"/>
                </a:solidFill>
                <a:latin typeface="Questrial"/>
                <a:ea typeface="Questrial"/>
                <a:cs typeface="Questrial"/>
                <a:sym typeface="Questrial"/>
              </a:rPr>
              <a:t>Displacement (in)</a:t>
            </a:r>
          </a:p>
        </p:txBody>
      </p:sp>
      <p:sp>
        <p:nvSpPr>
          <p:cNvPr id="224" name="Shape 224"/>
          <p:cNvSpPr txBox="1"/>
          <p:nvPr>
            <p:ph idx="2" type="body"/>
          </p:nvPr>
        </p:nvSpPr>
        <p:spPr>
          <a:xfrm>
            <a:off x="5654494" y="1905000"/>
            <a:ext cx="4396339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86D1D8"/>
              </a:buClr>
              <a:buSzPct val="25000"/>
              <a:buFont typeface="Noto Symbol"/>
              <a:buNone/>
            </a:pPr>
            <a:r>
              <a:rPr b="1" baseline="0" i="0" lang="en-US" sz="2400" u="none" cap="none" strike="noStrike">
                <a:solidFill>
                  <a:srgbClr val="163C3F"/>
                </a:solidFill>
                <a:latin typeface="Questrial"/>
                <a:ea typeface="Questrial"/>
                <a:cs typeface="Questrial"/>
                <a:sym typeface="Questrial"/>
              </a:rPr>
              <a:t>Von Mises Stress (psi)</a:t>
            </a:r>
          </a:p>
        </p:txBody>
      </p:sp>
      <p:pic>
        <p:nvPicPr>
          <p:cNvPr id="225" name="Shape 2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10800" y="4889500"/>
            <a:ext cx="1917700" cy="191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Shape 2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6627" y="96440"/>
            <a:ext cx="3421410" cy="575815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Shape 227"/>
          <p:cNvSpPr txBox="1"/>
          <p:nvPr/>
        </p:nvSpPr>
        <p:spPr>
          <a:xfrm>
            <a:off x="95795" y="5771882"/>
            <a:ext cx="1449976" cy="103531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63C3F"/>
              </a:buClr>
              <a:buSzPct val="25000"/>
              <a:buFont typeface="Noto Symbol"/>
              <a:buNone/>
            </a:pPr>
            <a:r>
              <a:rPr b="1" baseline="0" i="0" lang="en-US" sz="1600" u="none" cap="none" strike="noStrik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rPr>
              <a:t>Juan</a:t>
            </a:r>
          </a:p>
        </p:txBody>
      </p:sp>
    </p:spTree>
  </p:cSld>
  <p:clrMapOvr>
    <a:masterClrMapping/>
  </p:clrMapOvr>
  <p:transition spd="slow">
    <p:cut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 txBox="1"/>
          <p:nvPr>
            <p:ph type="title"/>
          </p:nvPr>
        </p:nvSpPr>
        <p:spPr>
          <a:xfrm>
            <a:off x="646110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163C3F"/>
              </a:buClr>
              <a:buSzPct val="25000"/>
              <a:buFont typeface="Questrial"/>
              <a:buNone/>
            </a:pPr>
            <a:r>
              <a:rPr b="1" lang="en-US">
                <a:solidFill>
                  <a:srgbClr val="163C3F"/>
                </a:solidFill>
              </a:rPr>
              <a:t>Frame Selection</a:t>
            </a:r>
          </a:p>
        </p:txBody>
      </p:sp>
      <p:sp>
        <p:nvSpPr>
          <p:cNvPr id="234" name="Shape 234"/>
          <p:cNvSpPr txBox="1"/>
          <p:nvPr>
            <p:ph idx="12" type="sldNum"/>
          </p:nvPr>
        </p:nvSpPr>
        <p:spPr>
          <a:xfrm>
            <a:off x="10352539" y="295729"/>
            <a:ext cx="838198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baseline="0" i="0" lang="en-US" sz="2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</a:p>
        </p:txBody>
      </p:sp>
      <p:sp>
        <p:nvSpPr>
          <p:cNvPr id="235" name="Shape 235"/>
          <p:cNvSpPr txBox="1"/>
          <p:nvPr>
            <p:ph idx="1" type="body"/>
          </p:nvPr>
        </p:nvSpPr>
        <p:spPr>
          <a:xfrm>
            <a:off x="685296" y="1283800"/>
            <a:ext cx="7875000" cy="51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163C3F"/>
              </a:buClr>
              <a:buSzPct val="80000"/>
              <a:buFont typeface="Noto Symbol"/>
              <a:buChar char="●"/>
            </a:pPr>
            <a:r>
              <a:rPr b="1" lang="en-US">
                <a:solidFill>
                  <a:schemeClr val="dk2"/>
                </a:solidFill>
              </a:rPr>
              <a:t>Based on the Results of the Stress Analysis and CFD Analysis, we have decided to continue with Frame Design 5:</a:t>
            </a:r>
          </a:p>
        </p:txBody>
      </p:sp>
      <p:pic>
        <p:nvPicPr>
          <p:cNvPr id="236" name="Shape 2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10800" y="4889500"/>
            <a:ext cx="1917700" cy="191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Shape 2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6627" y="96440"/>
            <a:ext cx="3421410" cy="575815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Shape 238"/>
          <p:cNvSpPr txBox="1"/>
          <p:nvPr/>
        </p:nvSpPr>
        <p:spPr>
          <a:xfrm>
            <a:off x="95795" y="5771882"/>
            <a:ext cx="1449976" cy="103531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63C3F"/>
              </a:buClr>
              <a:buSzPct val="25000"/>
              <a:buFont typeface="Noto Symbol"/>
              <a:buNone/>
            </a:pPr>
            <a:r>
              <a:rPr b="1" baseline="0" i="0" lang="en-US" sz="1600" u="none" cap="none" strike="noStrik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rPr>
              <a:t>Gustav</a:t>
            </a:r>
          </a:p>
        </p:txBody>
      </p:sp>
      <p:pic>
        <p:nvPicPr>
          <p:cNvPr id="239" name="Shape 2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39839" y="2407025"/>
            <a:ext cx="5617248" cy="4083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 txBox="1"/>
          <p:nvPr>
            <p:ph type="title"/>
          </p:nvPr>
        </p:nvSpPr>
        <p:spPr>
          <a:xfrm>
            <a:off x="646110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163C3F"/>
              </a:buClr>
              <a:buSzPct val="25000"/>
              <a:buFont typeface="Questrial"/>
              <a:buNone/>
            </a:pPr>
            <a:r>
              <a:rPr b="1" lang="en-US">
                <a:solidFill>
                  <a:srgbClr val="163C3F"/>
                </a:solidFill>
              </a:rPr>
              <a:t>Frame Updates</a:t>
            </a:r>
          </a:p>
        </p:txBody>
      </p:sp>
      <p:sp>
        <p:nvSpPr>
          <p:cNvPr id="246" name="Shape 246"/>
          <p:cNvSpPr txBox="1"/>
          <p:nvPr>
            <p:ph idx="12" type="sldNum"/>
          </p:nvPr>
        </p:nvSpPr>
        <p:spPr>
          <a:xfrm>
            <a:off x="10352539" y="295729"/>
            <a:ext cx="838198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baseline="0" i="0" lang="en-US" sz="2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</a:p>
        </p:txBody>
      </p:sp>
      <p:sp>
        <p:nvSpPr>
          <p:cNvPr id="247" name="Shape 247"/>
          <p:cNvSpPr txBox="1"/>
          <p:nvPr>
            <p:ph idx="1" type="body"/>
          </p:nvPr>
        </p:nvSpPr>
        <p:spPr>
          <a:xfrm>
            <a:off x="646104" y="1283787"/>
            <a:ext cx="4635599" cy="51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163C3F"/>
              </a:buClr>
              <a:buSzPct val="80000"/>
              <a:buFont typeface="Noto Symbol"/>
              <a:buChar char="●"/>
            </a:pPr>
            <a:r>
              <a:rPr b="1" lang="en-US">
                <a:solidFill>
                  <a:schemeClr val="dk2"/>
                </a:solidFill>
              </a:rPr>
              <a:t>Since the Last Presentation:</a:t>
            </a:r>
          </a:p>
          <a:p>
            <a:pPr lvl="1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72000"/>
              <a:buFont typeface="Noto Symbol"/>
              <a:buChar char="●"/>
            </a:pPr>
            <a:r>
              <a:rPr b="1" lang="en-US">
                <a:solidFill>
                  <a:schemeClr val="dk2"/>
                </a:solidFill>
              </a:rPr>
              <a:t>Modified top module into a smaller and permanent frame component.</a:t>
            </a:r>
          </a:p>
          <a:p>
            <a:pPr lvl="2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</a:pPr>
            <a:r>
              <a:rPr b="1" lang="en-US">
                <a:solidFill>
                  <a:schemeClr val="dk2"/>
                </a:solidFill>
              </a:rPr>
              <a:t>Will contain control systems and sensors.</a:t>
            </a:r>
          </a:p>
          <a:p>
            <a:pPr lv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Noto Symbol"/>
              <a:buChar char="●"/>
            </a:pPr>
            <a:r>
              <a:t/>
            </a:r>
            <a:endParaRPr b="1">
              <a:solidFill>
                <a:schemeClr val="dk2"/>
              </a:solidFill>
            </a:endParaRPr>
          </a:p>
        </p:txBody>
      </p:sp>
      <p:pic>
        <p:nvPicPr>
          <p:cNvPr id="248" name="Shape 2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10800" y="4889500"/>
            <a:ext cx="1917700" cy="191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Shape 2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6627" y="96440"/>
            <a:ext cx="3421410" cy="575815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Shape 250"/>
          <p:cNvSpPr txBox="1"/>
          <p:nvPr/>
        </p:nvSpPr>
        <p:spPr>
          <a:xfrm>
            <a:off x="95795" y="5771882"/>
            <a:ext cx="1449976" cy="103531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63C3F"/>
              </a:buClr>
              <a:buSzPct val="25000"/>
              <a:buFont typeface="Noto Symbol"/>
              <a:buNone/>
            </a:pPr>
            <a:r>
              <a:rPr b="1" baseline="0" i="0" lang="en-US" sz="1600" u="none" cap="none" strike="noStrik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rPr>
              <a:t>Gustav</a:t>
            </a:r>
          </a:p>
        </p:txBody>
      </p:sp>
      <p:pic>
        <p:nvPicPr>
          <p:cNvPr id="251" name="Shape 2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55150" y="1198275"/>
            <a:ext cx="4635600" cy="35563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Ion">
  <a:themeElements>
    <a:clrScheme name="Ion">
      <a:dk1>
        <a:srgbClr val="000000"/>
      </a:dk1>
      <a:lt1>
        <a:srgbClr val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